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7" Type="http://schemas.microsoft.com/office/2007/relationships/hdphoto" Target="../media/hdphoto5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microsoft.com/office/2007/relationships/hdphoto" Target="../media/hdphoto4.wdp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2C4D49-4CBE-0B40-8075-0A1034A6D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6368" y="1964268"/>
            <a:ext cx="7197726" cy="2421464"/>
          </a:xfrm>
        </p:spPr>
        <p:txBody>
          <a:bodyPr/>
          <a:lstStyle/>
          <a:p>
            <a:r>
              <a:rPr lang="ru-RU" dirty="0" err="1" smtClean="0"/>
              <a:t>Дифуз</a:t>
            </a:r>
            <a:r>
              <a:rPr lang="uk-UA" dirty="0" err="1" smtClean="0"/>
              <a:t>ія</a:t>
            </a:r>
            <a:r>
              <a:rPr lang="uk-UA" dirty="0" smtClean="0"/>
              <a:t> навколо нас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EE6C53B-905E-6943-B0ED-AB5C2ED4F4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3673" y="4385732"/>
            <a:ext cx="7820421" cy="1740034"/>
          </a:xfrm>
        </p:spPr>
        <p:txBody>
          <a:bodyPr/>
          <a:lstStyle/>
          <a:p>
            <a:r>
              <a:rPr lang="uk-UA" dirty="0" smtClean="0"/>
              <a:t>Вчитель Галицька в. д.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31C7154-C371-4946-B7E6-86BCF2097E70}"/>
              </a:ext>
            </a:extLst>
          </p:cNvPr>
          <p:cNvSpPr txBox="1"/>
          <p:nvPr/>
        </p:nvSpPr>
        <p:spPr>
          <a:xfrm>
            <a:off x="5184576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85D96FF-BDE0-FE48-A39F-BF0E15D29868}"/>
              </a:ext>
            </a:extLst>
          </p:cNvPr>
          <p:cNvSpPr txBox="1"/>
          <p:nvPr/>
        </p:nvSpPr>
        <p:spPr>
          <a:xfrm>
            <a:off x="5184576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262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4EDDC1-ADDB-C74A-A227-E1F4D3831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4252"/>
            <a:ext cx="10131425" cy="1456267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Дифузія в рідинах:</a:t>
            </a:r>
            <a:endParaRPr lang="ru-RU" sz="2400" b="1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FD3AB6F1-F9DF-8946-999B-560D1F9B8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5524"/>
            <a:ext cx="10131425" cy="4118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err="1"/>
              <a:t>Дифу́зія</a:t>
            </a:r>
            <a:r>
              <a:rPr lang="ru-RU" sz="2000" dirty="0"/>
              <a:t> (</a:t>
            </a:r>
            <a:r>
              <a:rPr lang="ru-RU" sz="2000" dirty="0" smtClean="0"/>
              <a:t>лат. </a:t>
            </a:r>
            <a:r>
              <a:rPr lang="en-US" sz="2000" dirty="0"/>
              <a:t> — </a:t>
            </a:r>
            <a:r>
              <a:rPr lang="ru-RU" sz="2000" dirty="0" err="1"/>
              <a:t>поширення</a:t>
            </a:r>
            <a:r>
              <a:rPr lang="ru-RU" sz="2000" dirty="0"/>
              <a:t>, </a:t>
            </a:r>
            <a:r>
              <a:rPr lang="ru-RU" sz="2000" dirty="0" err="1"/>
              <a:t>розтікання</a:t>
            </a:r>
            <a:r>
              <a:rPr lang="ru-RU" sz="2000" dirty="0"/>
              <a:t>, </a:t>
            </a:r>
            <a:r>
              <a:rPr lang="ru-RU" sz="2000" dirty="0" err="1"/>
              <a:t>розсіювання</a:t>
            </a:r>
            <a:r>
              <a:rPr lang="ru-RU" sz="2000" dirty="0"/>
              <a:t>, </a:t>
            </a:r>
            <a:r>
              <a:rPr lang="ru-RU" sz="2000" dirty="0" err="1"/>
              <a:t>взаємодія</a:t>
            </a:r>
            <a:r>
              <a:rPr lang="ru-RU" sz="2000" dirty="0"/>
              <a:t>) — </a:t>
            </a:r>
            <a:r>
              <a:rPr lang="ru-RU" sz="2000" dirty="0" err="1"/>
              <a:t>процес</a:t>
            </a:r>
            <a:r>
              <a:rPr lang="ru-RU" sz="2000" dirty="0"/>
              <a:t> </a:t>
            </a:r>
            <a:r>
              <a:rPr lang="ru-RU" sz="2000" dirty="0" err="1"/>
              <a:t>взаємного</a:t>
            </a:r>
            <a:r>
              <a:rPr lang="ru-RU" sz="2000" dirty="0"/>
              <a:t> </a:t>
            </a:r>
            <a:r>
              <a:rPr lang="ru-RU" sz="2000" dirty="0" err="1"/>
              <a:t>проникнення</a:t>
            </a:r>
            <a:r>
              <a:rPr lang="ru-RU" sz="2000" dirty="0"/>
              <a:t> молекул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атомів</a:t>
            </a:r>
            <a:r>
              <a:rPr lang="ru-RU" sz="2000" dirty="0"/>
              <a:t> </a:t>
            </a:r>
            <a:r>
              <a:rPr lang="ru-RU" sz="2000" dirty="0" err="1"/>
              <a:t>однієї</a:t>
            </a:r>
            <a:r>
              <a:rPr lang="ru-RU" sz="2000" dirty="0"/>
              <a:t> </a:t>
            </a:r>
            <a:r>
              <a:rPr lang="ru-RU" sz="2000" dirty="0" err="1"/>
              <a:t>речовини</a:t>
            </a:r>
            <a:r>
              <a:rPr lang="ru-RU" sz="2000" dirty="0"/>
              <a:t> </a:t>
            </a:r>
            <a:r>
              <a:rPr lang="ru-RU" sz="2000" dirty="0" err="1"/>
              <a:t>поміж</a:t>
            </a:r>
            <a:r>
              <a:rPr lang="ru-RU" sz="2000" dirty="0"/>
              <a:t> молекул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атомів</a:t>
            </a:r>
            <a:r>
              <a:rPr lang="ru-RU" sz="2000" dirty="0"/>
              <a:t> </a:t>
            </a:r>
            <a:r>
              <a:rPr lang="ru-RU" sz="2000" dirty="0" err="1"/>
              <a:t>іншої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зазвичай</a:t>
            </a:r>
            <a:r>
              <a:rPr lang="ru-RU" sz="2000" dirty="0"/>
              <a:t> приводить до </a:t>
            </a:r>
            <a:r>
              <a:rPr lang="ru-RU" sz="2000" dirty="0" err="1"/>
              <a:t>вирівнювання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концентрацій</a:t>
            </a:r>
            <a:r>
              <a:rPr lang="ru-RU" sz="2000" dirty="0"/>
              <a:t> у </a:t>
            </a:r>
            <a:r>
              <a:rPr lang="ru-RU" sz="2000" dirty="0" err="1"/>
              <a:t>всьому</a:t>
            </a:r>
            <a:r>
              <a:rPr lang="ru-RU" sz="2000" dirty="0"/>
              <a:t> </a:t>
            </a:r>
            <a:r>
              <a:rPr lang="ru-RU" sz="2000" dirty="0" err="1"/>
              <a:t>займаному</a:t>
            </a:r>
            <a:r>
              <a:rPr lang="ru-RU" sz="2000" dirty="0"/>
              <a:t> </a:t>
            </a:r>
            <a:r>
              <a:rPr lang="ru-RU" sz="2000" dirty="0" err="1"/>
              <a:t>об'ємі</a:t>
            </a:r>
            <a:r>
              <a:rPr lang="ru-RU" sz="2000" dirty="0"/>
              <a:t>.</a:t>
            </a:r>
            <a:endParaRPr lang="ru-RU" sz="2000" u="sng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112" y="3563422"/>
            <a:ext cx="2438400" cy="24384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211" b="78289" l="33735" r="6897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22358">
            <a:off x="4116208" y="3391864"/>
            <a:ext cx="6591227" cy="301767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87969" l="10000" r="90375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358049" y="2257751"/>
            <a:ext cx="2909872" cy="232789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114" y="3540822"/>
            <a:ext cx="2438400" cy="2438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862548" y="6001822"/>
            <a:ext cx="1184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Йод</a:t>
            </a:r>
            <a:endParaRPr lang="ru-RU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3940032" y="5961978"/>
            <a:ext cx="1184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H20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4913517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7037E-7 L -0.44336 -0.10972 L -0.44219 -0.02407 L -0.44453 -0.11551 L -0.6806 -0.08773 " pathEditMode="relative" ptsTypes="AAAAA">
                                      <p:cBhvr>
                                        <p:cTn id="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86CC4D-0BAD-D249-A797-7EBFD9C42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12" y="0"/>
            <a:ext cx="10131425" cy="1456267"/>
          </a:xfrm>
        </p:spPr>
        <p:txBody>
          <a:bodyPr/>
          <a:lstStyle/>
          <a:p>
            <a:r>
              <a:rPr lang="ru-RU" b="1" dirty="0" err="1" smtClean="0"/>
              <a:t>Дифуз</a:t>
            </a:r>
            <a:r>
              <a:rPr lang="uk-UA" b="1" dirty="0" err="1" smtClean="0"/>
              <a:t>ія</a:t>
            </a:r>
            <a:r>
              <a:rPr lang="uk-UA" b="1" dirty="0" smtClean="0"/>
              <a:t> в газах</a:t>
            </a:r>
            <a:r>
              <a:rPr lang="en-US" b="1" dirty="0" smtClean="0"/>
              <a:t>:</a:t>
            </a:r>
            <a:endParaRPr lang="ru-RU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32680" y="1762388"/>
            <a:ext cx="5524215" cy="509561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375" b="93438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68871" y="693313"/>
            <a:ext cx="2138149" cy="213814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303" b="72472" l="9894" r="8975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38603" y="354657"/>
            <a:ext cx="3989571" cy="250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340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7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91667E-6 -4.44444E-6 L -2.91667E-6 -0.17106 C -2.91667E-6 -0.24768 0.06784 -0.34213 0.12305 -0.34213 L 0.24623 -0.34213 " pathEditMode="relative" rAng="0" ptsTypes="AA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5" y="-1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4.81481E-6 L -6.25E-7 4.81481E-6 C 0.00325 0.00138 0.00664 0.0037 0.01002 0.00393 C 0.01224 0.00439 0.01458 0.00301 0.01666 0.00208 C 0.01992 0.00069 0.02435 -0.00324 0.02786 -0.00394 C 0.03984 -0.00672 0.04283 -0.00602 0.05481 -0.00602 L 0.63359 -0.10139 " pathEditMode="relative" ptsTypes="AAAAAAA">
                                      <p:cBhvr>
                                        <p:cTn id="14" dur="4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C2C4D49-4CBE-0B40-8075-0A1034A6DF9A}"/>
              </a:ext>
            </a:extLst>
          </p:cNvPr>
          <p:cNvSpPr txBox="1">
            <a:spLocks/>
          </p:cNvSpPr>
          <p:nvPr/>
        </p:nvSpPr>
        <p:spPr>
          <a:xfrm>
            <a:off x="211717" y="-601510"/>
            <a:ext cx="7197726" cy="242146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err="1" smtClean="0"/>
              <a:t>Дифуз</a:t>
            </a:r>
            <a:r>
              <a:rPr lang="uk-UA" b="1" dirty="0" err="1" smtClean="0"/>
              <a:t>ія</a:t>
            </a:r>
            <a:r>
              <a:rPr lang="uk-UA" b="1" dirty="0" smtClean="0"/>
              <a:t> в твердих тілах</a:t>
            </a:r>
            <a:r>
              <a:rPr lang="en-US" b="1" dirty="0" smtClean="0"/>
              <a:t>:</a:t>
            </a:r>
            <a:endParaRPr lang="ru-RU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0" b="98621" l="0" r="6038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95070" y="1201714"/>
            <a:ext cx="7850777" cy="54993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60870" r="92754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62864" y="1195427"/>
            <a:ext cx="7827579" cy="54830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52684" y="4336702"/>
            <a:ext cx="1292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Свинець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558578" y="1772001"/>
            <a:ext cx="1080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Золото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6313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B40C61-5915-4A4E-AFD0-4898D5E1E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Висновок: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6454F61-77A8-7A42-932E-7ABCD8D12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i="1" dirty="0" err="1" smtClean="0"/>
              <a:t>Процес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вз</a:t>
            </a:r>
            <a:r>
              <a:rPr lang="uk-UA" sz="3600" i="1" dirty="0" err="1" smtClean="0"/>
              <a:t>аємного</a:t>
            </a:r>
            <a:r>
              <a:rPr lang="uk-UA" sz="3600" i="1" dirty="0" smtClean="0"/>
              <a:t> проникнення молекул або атомів </a:t>
            </a:r>
            <a:r>
              <a:rPr lang="uk-UA" sz="3600" i="1" dirty="0" err="1" smtClean="0"/>
              <a:t>одніє</a:t>
            </a:r>
            <a:r>
              <a:rPr lang="uk-UA" sz="3600" i="1" dirty="0" smtClean="0"/>
              <a:t> речовини поміж іншої, прискорюється за допомогою температури. В твердих тілах дифузія відбувається повільно.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332357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ная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56</Words>
  <Application>Microsoft Office PowerPoint</Application>
  <PresentationFormat>Широкоэкранный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Небесная</vt:lpstr>
      <vt:lpstr>Дифузія навколо нас</vt:lpstr>
      <vt:lpstr>Дифузія в рідинах:</vt:lpstr>
      <vt:lpstr>Дифузія в газах:</vt:lpstr>
      <vt:lpstr>Презентация PowerPoint</vt:lpstr>
      <vt:lpstr>Висновок: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Календарі</dc:title>
  <dc:creator>380982417068</dc:creator>
  <cp:lastModifiedBy>Хозяин</cp:lastModifiedBy>
  <cp:revision>13</cp:revision>
  <dcterms:created xsi:type="dcterms:W3CDTF">2020-12-06T15:37:40Z</dcterms:created>
  <dcterms:modified xsi:type="dcterms:W3CDTF">2022-08-30T19:00:12Z</dcterms:modified>
</cp:coreProperties>
</file>