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  <p:sldMasterId id="2147483688" r:id="rId3"/>
    <p:sldMasterId id="2147483700" r:id="rId4"/>
  </p:sldMasterIdLst>
  <p:notesMasterIdLst>
    <p:notesMasterId r:id="rId32"/>
  </p:notesMasterIdLst>
  <p:sldIdLst>
    <p:sldId id="301" r:id="rId5"/>
    <p:sldId id="312" r:id="rId6"/>
    <p:sldId id="280" r:id="rId7"/>
    <p:sldId id="282" r:id="rId8"/>
    <p:sldId id="259" r:id="rId9"/>
    <p:sldId id="293" r:id="rId10"/>
    <p:sldId id="262" r:id="rId11"/>
    <p:sldId id="303" r:id="rId12"/>
    <p:sldId id="309" r:id="rId13"/>
    <p:sldId id="308" r:id="rId14"/>
    <p:sldId id="294" r:id="rId15"/>
    <p:sldId id="310" r:id="rId16"/>
    <p:sldId id="313" r:id="rId17"/>
    <p:sldId id="314" r:id="rId18"/>
    <p:sldId id="315" r:id="rId19"/>
    <p:sldId id="316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07" r:id="rId28"/>
    <p:sldId id="326" r:id="rId29"/>
    <p:sldId id="304" r:id="rId30"/>
    <p:sldId id="32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00FF"/>
    <a:srgbClr val="00FF00"/>
    <a:srgbClr val="800000"/>
    <a:srgbClr val="FFFFFF"/>
    <a:srgbClr val="990000"/>
    <a:srgbClr val="E5A581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830" autoAdjust="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B2F81-EE1A-47F6-8C4A-FB3A9F88C7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F496454-4291-4F39-BDB6-18553BB7E929}">
      <dgm:prSet phldrT="[Текст]" phldr="1"/>
      <dgm:spPr>
        <a:solidFill>
          <a:srgbClr val="00FF00"/>
        </a:solidFill>
        <a:ln>
          <a:solidFill>
            <a:srgbClr val="00FF00"/>
          </a:solidFill>
        </a:ln>
      </dgm:spPr>
      <dgm:t>
        <a:bodyPr/>
        <a:lstStyle/>
        <a:p>
          <a:endParaRPr lang="uk-UA" dirty="0">
            <a:ln>
              <a:solidFill>
                <a:srgbClr val="00FF00"/>
              </a:solidFill>
            </a:ln>
          </a:endParaRPr>
        </a:p>
      </dgm:t>
    </dgm:pt>
    <dgm:pt modelId="{B9836A01-1EF6-4F1F-843F-F5ACB85DFAEE}" type="parTrans" cxnId="{7732FE49-A98D-4C65-87BF-F9BE7880E346}">
      <dgm:prSet/>
      <dgm:spPr/>
      <dgm:t>
        <a:bodyPr/>
        <a:lstStyle/>
        <a:p>
          <a:endParaRPr lang="uk-UA"/>
        </a:p>
      </dgm:t>
    </dgm:pt>
    <dgm:pt modelId="{B678E7ED-2978-42C1-9EC4-00C1E8CA4439}" type="sibTrans" cxnId="{7732FE49-A98D-4C65-87BF-F9BE7880E346}">
      <dgm:prSet/>
      <dgm:spPr/>
      <dgm:t>
        <a:bodyPr/>
        <a:lstStyle/>
        <a:p>
          <a:endParaRPr lang="uk-UA"/>
        </a:p>
      </dgm:t>
    </dgm:pt>
    <dgm:pt modelId="{3BFE6792-FBB7-4691-A38A-F8D15F82FC25}">
      <dgm:prSet phldrT="[Текст]"/>
      <dgm:spPr/>
      <dgm:t>
        <a:bodyPr/>
        <a:lstStyle/>
        <a:p>
          <a:r>
            <a:rPr lang="uk-UA" dirty="0" smtClean="0"/>
            <a:t>Очікувана ідея</a:t>
          </a:r>
          <a:endParaRPr lang="uk-UA" dirty="0"/>
        </a:p>
      </dgm:t>
    </dgm:pt>
    <dgm:pt modelId="{14549F26-79FD-4635-AC7E-6A9A6209BD04}" type="parTrans" cxnId="{F6C4B45B-632E-4C32-A60C-B4AEB2AD1068}">
      <dgm:prSet/>
      <dgm:spPr/>
      <dgm:t>
        <a:bodyPr/>
        <a:lstStyle/>
        <a:p>
          <a:endParaRPr lang="uk-UA"/>
        </a:p>
      </dgm:t>
    </dgm:pt>
    <dgm:pt modelId="{F5491EFD-71F2-48C6-B0DB-DF5748E259D1}" type="sibTrans" cxnId="{F6C4B45B-632E-4C32-A60C-B4AEB2AD1068}">
      <dgm:prSet/>
      <dgm:spPr/>
      <dgm:t>
        <a:bodyPr/>
        <a:lstStyle/>
        <a:p>
          <a:endParaRPr lang="uk-UA"/>
        </a:p>
      </dgm:t>
    </dgm:pt>
    <dgm:pt modelId="{DA437DE2-1A70-411D-B67C-7F97A03FAE11}">
      <dgm:prSet phldrT="[Текст]" phldr="1"/>
      <dgm:spPr>
        <a:solidFill>
          <a:srgbClr val="6600FF"/>
        </a:solidFill>
        <a:ln>
          <a:solidFill>
            <a:srgbClr val="6600FF"/>
          </a:solidFill>
        </a:ln>
      </dgm:spPr>
      <dgm:t>
        <a:bodyPr/>
        <a:lstStyle/>
        <a:p>
          <a:endParaRPr lang="uk-UA" dirty="0"/>
        </a:p>
      </dgm:t>
    </dgm:pt>
    <dgm:pt modelId="{46267B0A-5F2F-463D-A40A-B4673455169B}" type="parTrans" cxnId="{6621ECC8-32C9-4CE7-9730-D367572D43F3}">
      <dgm:prSet/>
      <dgm:spPr/>
      <dgm:t>
        <a:bodyPr/>
        <a:lstStyle/>
        <a:p>
          <a:endParaRPr lang="uk-UA"/>
        </a:p>
      </dgm:t>
    </dgm:pt>
    <dgm:pt modelId="{76D26749-503E-4687-B195-F39CF8AA02CB}" type="sibTrans" cxnId="{6621ECC8-32C9-4CE7-9730-D367572D43F3}">
      <dgm:prSet/>
      <dgm:spPr/>
      <dgm:t>
        <a:bodyPr/>
        <a:lstStyle/>
        <a:p>
          <a:endParaRPr lang="uk-UA"/>
        </a:p>
      </dgm:t>
    </dgm:pt>
    <dgm:pt modelId="{B588F804-110C-4499-BA00-A9510A608223}">
      <dgm:prSet phldrT="[Текст]"/>
      <dgm:spPr/>
      <dgm:t>
        <a:bodyPr/>
        <a:lstStyle/>
        <a:p>
          <a:r>
            <a:rPr lang="uk-UA" dirty="0" smtClean="0"/>
            <a:t>Спілкування</a:t>
          </a:r>
          <a:endParaRPr lang="uk-UA" dirty="0"/>
        </a:p>
      </dgm:t>
    </dgm:pt>
    <dgm:pt modelId="{E2361B26-994C-4DE5-836F-11158F53BD11}" type="parTrans" cxnId="{61468024-6131-46B8-8DAD-B75C96C25097}">
      <dgm:prSet/>
      <dgm:spPr/>
      <dgm:t>
        <a:bodyPr/>
        <a:lstStyle/>
        <a:p>
          <a:endParaRPr lang="uk-UA"/>
        </a:p>
      </dgm:t>
    </dgm:pt>
    <dgm:pt modelId="{4ADF9386-5074-431F-B942-5660F2D8AAE7}" type="sibTrans" cxnId="{61468024-6131-46B8-8DAD-B75C96C25097}">
      <dgm:prSet/>
      <dgm:spPr/>
      <dgm:t>
        <a:bodyPr/>
        <a:lstStyle/>
        <a:p>
          <a:endParaRPr lang="uk-UA"/>
        </a:p>
      </dgm:t>
    </dgm:pt>
    <dgm:pt modelId="{0CC7C59D-0734-4B14-8A9D-CC4D10053A5E}">
      <dgm:prSet phldrT="[Текст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uk-UA" dirty="0"/>
        </a:p>
      </dgm:t>
    </dgm:pt>
    <dgm:pt modelId="{17296724-6BB9-43D1-967A-29F10EB7AACC}" type="parTrans" cxnId="{BB75A457-467A-42E1-B78D-C4F91DCECAB0}">
      <dgm:prSet/>
      <dgm:spPr/>
      <dgm:t>
        <a:bodyPr/>
        <a:lstStyle/>
        <a:p>
          <a:endParaRPr lang="uk-UA"/>
        </a:p>
      </dgm:t>
    </dgm:pt>
    <dgm:pt modelId="{404DB4D9-4A7C-41D9-8213-047DB9D1082B}" type="sibTrans" cxnId="{BB75A457-467A-42E1-B78D-C4F91DCECAB0}">
      <dgm:prSet/>
      <dgm:spPr/>
      <dgm:t>
        <a:bodyPr/>
        <a:lstStyle/>
        <a:p>
          <a:endParaRPr lang="uk-UA"/>
        </a:p>
      </dgm:t>
    </dgm:pt>
    <dgm:pt modelId="{57C09AA7-D6D7-4FCC-98C8-56EB64254766}">
      <dgm:prSet phldrT="[Текст]"/>
      <dgm:spPr/>
      <dgm:t>
        <a:bodyPr/>
        <a:lstStyle/>
        <a:p>
          <a:r>
            <a:rPr lang="uk-UA" dirty="0" smtClean="0"/>
            <a:t>Цінування думок інших</a:t>
          </a:r>
          <a:endParaRPr lang="uk-UA" dirty="0"/>
        </a:p>
      </dgm:t>
    </dgm:pt>
    <dgm:pt modelId="{73AB78F5-A3FB-4625-8812-6B8FEC4C3658}" type="parTrans" cxnId="{549F8350-06A6-4C83-9610-A3C602B9F375}">
      <dgm:prSet/>
      <dgm:spPr/>
      <dgm:t>
        <a:bodyPr/>
        <a:lstStyle/>
        <a:p>
          <a:endParaRPr lang="uk-UA"/>
        </a:p>
      </dgm:t>
    </dgm:pt>
    <dgm:pt modelId="{D2D751E0-018C-426D-977F-27B7986DB6FC}" type="sibTrans" cxnId="{549F8350-06A6-4C83-9610-A3C602B9F375}">
      <dgm:prSet/>
      <dgm:spPr/>
      <dgm:t>
        <a:bodyPr/>
        <a:lstStyle/>
        <a:p>
          <a:endParaRPr lang="uk-UA"/>
        </a:p>
      </dgm:t>
    </dgm:pt>
    <dgm:pt modelId="{1000DCF2-0416-42DA-B285-2C88B69D2E13}" type="pres">
      <dgm:prSet presAssocID="{0FDB2F81-EE1A-47F6-8C4A-FB3A9F88C7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5B06BAA-FEDF-4A08-9D94-6876700DE5CC}" type="pres">
      <dgm:prSet presAssocID="{6F496454-4291-4F39-BDB6-18553BB7E929}" presName="composite" presStyleCnt="0"/>
      <dgm:spPr/>
    </dgm:pt>
    <dgm:pt modelId="{7EFBE801-B7C8-4C20-B2F4-D462BA0603C7}" type="pres">
      <dgm:prSet presAssocID="{6F496454-4291-4F39-BDB6-18553BB7E9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D5F78E-AD89-4417-AF0C-DD03B37BFBAD}" type="pres">
      <dgm:prSet presAssocID="{6F496454-4291-4F39-BDB6-18553BB7E9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BA41B9-B79D-4E10-986D-C67647810B9A}" type="pres">
      <dgm:prSet presAssocID="{B678E7ED-2978-42C1-9EC4-00C1E8CA4439}" presName="sp" presStyleCnt="0"/>
      <dgm:spPr/>
    </dgm:pt>
    <dgm:pt modelId="{087A0BE5-3D55-4618-BFED-6163CA203091}" type="pres">
      <dgm:prSet presAssocID="{DA437DE2-1A70-411D-B67C-7F97A03FAE11}" presName="composite" presStyleCnt="0"/>
      <dgm:spPr/>
    </dgm:pt>
    <dgm:pt modelId="{CA56927A-BD08-4059-81D8-7F3404773A62}" type="pres">
      <dgm:prSet presAssocID="{DA437DE2-1A70-411D-B67C-7F97A03FAE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A46865-8A1D-4DCE-BC0C-1A7ED2FF6FF8}" type="pres">
      <dgm:prSet presAssocID="{DA437DE2-1A70-411D-B67C-7F97A03FAE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7D2B46-9C86-41AD-A41C-139856C2B153}" type="pres">
      <dgm:prSet presAssocID="{76D26749-503E-4687-B195-F39CF8AA02CB}" presName="sp" presStyleCnt="0"/>
      <dgm:spPr/>
    </dgm:pt>
    <dgm:pt modelId="{8C484F53-9A33-45A3-B715-160BB438421D}" type="pres">
      <dgm:prSet presAssocID="{0CC7C59D-0734-4B14-8A9D-CC4D10053A5E}" presName="composite" presStyleCnt="0"/>
      <dgm:spPr/>
    </dgm:pt>
    <dgm:pt modelId="{CB0170B7-FDB1-4BC6-BF56-26CEFF4BC1D7}" type="pres">
      <dgm:prSet presAssocID="{0CC7C59D-0734-4B14-8A9D-CC4D10053A5E}" presName="parentText" presStyleLbl="alignNode1" presStyleIdx="2" presStyleCnt="3" custLinFactNeighborX="0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27D6C3-AC7A-42D4-A55E-D1F85151A81A}" type="pres">
      <dgm:prSet presAssocID="{0CC7C59D-0734-4B14-8A9D-CC4D10053A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E86C2D3-33CE-4F23-864F-286696817AF6}" type="presOf" srcId="{6F496454-4291-4F39-BDB6-18553BB7E929}" destId="{7EFBE801-B7C8-4C20-B2F4-D462BA0603C7}" srcOrd="0" destOrd="0" presId="urn:microsoft.com/office/officeart/2005/8/layout/chevron2"/>
    <dgm:cxn modelId="{F6C4B45B-632E-4C32-A60C-B4AEB2AD1068}" srcId="{6F496454-4291-4F39-BDB6-18553BB7E929}" destId="{3BFE6792-FBB7-4691-A38A-F8D15F82FC25}" srcOrd="0" destOrd="0" parTransId="{14549F26-79FD-4635-AC7E-6A9A6209BD04}" sibTransId="{F5491EFD-71F2-48C6-B0DB-DF5748E259D1}"/>
    <dgm:cxn modelId="{8C0F919E-10FF-41D8-85BA-268EA043F8CC}" type="presOf" srcId="{DA437DE2-1A70-411D-B67C-7F97A03FAE11}" destId="{CA56927A-BD08-4059-81D8-7F3404773A62}" srcOrd="0" destOrd="0" presId="urn:microsoft.com/office/officeart/2005/8/layout/chevron2"/>
    <dgm:cxn modelId="{61468024-6131-46B8-8DAD-B75C96C25097}" srcId="{DA437DE2-1A70-411D-B67C-7F97A03FAE11}" destId="{B588F804-110C-4499-BA00-A9510A608223}" srcOrd="0" destOrd="0" parTransId="{E2361B26-994C-4DE5-836F-11158F53BD11}" sibTransId="{4ADF9386-5074-431F-B942-5660F2D8AAE7}"/>
    <dgm:cxn modelId="{7732FE49-A98D-4C65-87BF-F9BE7880E346}" srcId="{0FDB2F81-EE1A-47F6-8C4A-FB3A9F88C7FF}" destId="{6F496454-4291-4F39-BDB6-18553BB7E929}" srcOrd="0" destOrd="0" parTransId="{B9836A01-1EF6-4F1F-843F-F5ACB85DFAEE}" sibTransId="{B678E7ED-2978-42C1-9EC4-00C1E8CA4439}"/>
    <dgm:cxn modelId="{BB922CCB-4945-4612-9D54-12282FE2C69F}" type="presOf" srcId="{B588F804-110C-4499-BA00-A9510A608223}" destId="{7BA46865-8A1D-4DCE-BC0C-1A7ED2FF6FF8}" srcOrd="0" destOrd="0" presId="urn:microsoft.com/office/officeart/2005/8/layout/chevron2"/>
    <dgm:cxn modelId="{BB75A457-467A-42E1-B78D-C4F91DCECAB0}" srcId="{0FDB2F81-EE1A-47F6-8C4A-FB3A9F88C7FF}" destId="{0CC7C59D-0734-4B14-8A9D-CC4D10053A5E}" srcOrd="2" destOrd="0" parTransId="{17296724-6BB9-43D1-967A-29F10EB7AACC}" sibTransId="{404DB4D9-4A7C-41D9-8213-047DB9D1082B}"/>
    <dgm:cxn modelId="{09AAE2A7-6F6E-4FA2-AE71-55098E9A4836}" type="presOf" srcId="{0FDB2F81-EE1A-47F6-8C4A-FB3A9F88C7FF}" destId="{1000DCF2-0416-42DA-B285-2C88B69D2E13}" srcOrd="0" destOrd="0" presId="urn:microsoft.com/office/officeart/2005/8/layout/chevron2"/>
    <dgm:cxn modelId="{B8F73E22-F598-4B17-8CAD-E3FED75DA17A}" type="presOf" srcId="{57C09AA7-D6D7-4FCC-98C8-56EB64254766}" destId="{1C27D6C3-AC7A-42D4-A55E-D1F85151A81A}" srcOrd="0" destOrd="0" presId="urn:microsoft.com/office/officeart/2005/8/layout/chevron2"/>
    <dgm:cxn modelId="{6621ECC8-32C9-4CE7-9730-D367572D43F3}" srcId="{0FDB2F81-EE1A-47F6-8C4A-FB3A9F88C7FF}" destId="{DA437DE2-1A70-411D-B67C-7F97A03FAE11}" srcOrd="1" destOrd="0" parTransId="{46267B0A-5F2F-463D-A40A-B4673455169B}" sibTransId="{76D26749-503E-4687-B195-F39CF8AA02CB}"/>
    <dgm:cxn modelId="{45448875-55B5-4F88-AC50-B499DA23D63F}" type="presOf" srcId="{3BFE6792-FBB7-4691-A38A-F8D15F82FC25}" destId="{12D5F78E-AD89-4417-AF0C-DD03B37BFBAD}" srcOrd="0" destOrd="0" presId="urn:microsoft.com/office/officeart/2005/8/layout/chevron2"/>
    <dgm:cxn modelId="{549F8350-06A6-4C83-9610-A3C602B9F375}" srcId="{0CC7C59D-0734-4B14-8A9D-CC4D10053A5E}" destId="{57C09AA7-D6D7-4FCC-98C8-56EB64254766}" srcOrd="0" destOrd="0" parTransId="{73AB78F5-A3FB-4625-8812-6B8FEC4C3658}" sibTransId="{D2D751E0-018C-426D-977F-27B7986DB6FC}"/>
    <dgm:cxn modelId="{7B029544-A72D-494B-991F-2E6217DA04E2}" type="presOf" srcId="{0CC7C59D-0734-4B14-8A9D-CC4D10053A5E}" destId="{CB0170B7-FDB1-4BC6-BF56-26CEFF4BC1D7}" srcOrd="0" destOrd="0" presId="urn:microsoft.com/office/officeart/2005/8/layout/chevron2"/>
    <dgm:cxn modelId="{15C835E2-7BF8-4692-BC06-D807EEE93734}" type="presParOf" srcId="{1000DCF2-0416-42DA-B285-2C88B69D2E13}" destId="{75B06BAA-FEDF-4A08-9D94-6876700DE5CC}" srcOrd="0" destOrd="0" presId="urn:microsoft.com/office/officeart/2005/8/layout/chevron2"/>
    <dgm:cxn modelId="{2C7AB2F2-7BE5-42A6-899E-4F2B9A218BAB}" type="presParOf" srcId="{75B06BAA-FEDF-4A08-9D94-6876700DE5CC}" destId="{7EFBE801-B7C8-4C20-B2F4-D462BA0603C7}" srcOrd="0" destOrd="0" presId="urn:microsoft.com/office/officeart/2005/8/layout/chevron2"/>
    <dgm:cxn modelId="{2F62212D-F1B3-49F1-9A91-A87F47F002F9}" type="presParOf" srcId="{75B06BAA-FEDF-4A08-9D94-6876700DE5CC}" destId="{12D5F78E-AD89-4417-AF0C-DD03B37BFBAD}" srcOrd="1" destOrd="0" presId="urn:microsoft.com/office/officeart/2005/8/layout/chevron2"/>
    <dgm:cxn modelId="{9EFAF4A6-2B85-4CB7-930A-3364FC02E341}" type="presParOf" srcId="{1000DCF2-0416-42DA-B285-2C88B69D2E13}" destId="{63BA41B9-B79D-4E10-986D-C67647810B9A}" srcOrd="1" destOrd="0" presId="urn:microsoft.com/office/officeart/2005/8/layout/chevron2"/>
    <dgm:cxn modelId="{D2A6D862-7551-44EE-94C4-6C2AC1A72651}" type="presParOf" srcId="{1000DCF2-0416-42DA-B285-2C88B69D2E13}" destId="{087A0BE5-3D55-4618-BFED-6163CA203091}" srcOrd="2" destOrd="0" presId="urn:microsoft.com/office/officeart/2005/8/layout/chevron2"/>
    <dgm:cxn modelId="{92C94005-D080-438C-AB0D-D2224D5B7CBC}" type="presParOf" srcId="{087A0BE5-3D55-4618-BFED-6163CA203091}" destId="{CA56927A-BD08-4059-81D8-7F3404773A62}" srcOrd="0" destOrd="0" presId="urn:microsoft.com/office/officeart/2005/8/layout/chevron2"/>
    <dgm:cxn modelId="{1D8DEDEB-2F93-4F09-B492-C477FED07DA9}" type="presParOf" srcId="{087A0BE5-3D55-4618-BFED-6163CA203091}" destId="{7BA46865-8A1D-4DCE-BC0C-1A7ED2FF6FF8}" srcOrd="1" destOrd="0" presId="urn:microsoft.com/office/officeart/2005/8/layout/chevron2"/>
    <dgm:cxn modelId="{8577A74B-9F86-4DBF-9054-D4971CBD5F8B}" type="presParOf" srcId="{1000DCF2-0416-42DA-B285-2C88B69D2E13}" destId="{8F7D2B46-9C86-41AD-A41C-139856C2B153}" srcOrd="3" destOrd="0" presId="urn:microsoft.com/office/officeart/2005/8/layout/chevron2"/>
    <dgm:cxn modelId="{54F3FE63-F2DB-409A-85FE-3E29538A4CBE}" type="presParOf" srcId="{1000DCF2-0416-42DA-B285-2C88B69D2E13}" destId="{8C484F53-9A33-45A3-B715-160BB438421D}" srcOrd="4" destOrd="0" presId="urn:microsoft.com/office/officeart/2005/8/layout/chevron2"/>
    <dgm:cxn modelId="{092B59C6-1A55-4D92-835F-077C3A0004ED}" type="presParOf" srcId="{8C484F53-9A33-45A3-B715-160BB438421D}" destId="{CB0170B7-FDB1-4BC6-BF56-26CEFF4BC1D7}" srcOrd="0" destOrd="0" presId="urn:microsoft.com/office/officeart/2005/8/layout/chevron2"/>
    <dgm:cxn modelId="{BC53A756-85BE-4651-BD4E-EEAB73B7BDC1}" type="presParOf" srcId="{8C484F53-9A33-45A3-B715-160BB438421D}" destId="{1C27D6C3-AC7A-42D4-A55E-D1F85151A8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A08D7-A3B3-4E4A-991D-9DDC7B7998D7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5BA33C4-4D09-416D-8E3C-1F5B739E2A46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Дитина, яка не виконує справи до кінця </a:t>
          </a:r>
        </a:p>
      </dgm:t>
    </dgm:pt>
    <dgm:pt modelId="{46019561-25C6-4DE9-A49F-AAB66C7BA746}" type="parTrans" cxnId="{621B8703-7B82-4F60-B98C-1E70CB972B39}">
      <dgm:prSet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ECE1F-5A31-4416-9D8E-094AA0D1192B}" type="sibTrans" cxnId="{621B8703-7B82-4F60-B98C-1E70CB972B39}">
      <dgm:prSet custT="1"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E29B9-ED48-4839-811D-3AA666B9CC95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Недо-черевик </a:t>
          </a:r>
        </a:p>
      </dgm:t>
    </dgm:pt>
    <dgm:pt modelId="{74060726-7810-4434-A792-DD16D8E8475B}" type="parTrans" cxnId="{54AAFE2A-D66F-4860-B1D6-113C82F6BEAB}">
      <dgm:prSet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847AF-22D1-4F04-9FF5-3D3CAFBCFE88}" type="sibTrans" cxnId="{54AAFE2A-D66F-4860-B1D6-113C82F6BEAB}">
      <dgm:prSet custT="1"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F025C-8A32-440F-B1C6-D8B4E0DBD68D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Недо-ладія </a:t>
          </a:r>
        </a:p>
      </dgm:t>
    </dgm:pt>
    <dgm:pt modelId="{DA80EBC8-764E-4BEA-8DB8-39739C41A938}" type="parTrans" cxnId="{321851BB-080D-4320-AA56-FC2BC2164BF3}">
      <dgm:prSet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2F1EE-3C9A-4AA4-B431-76EF86FE9B52}" type="sibTrans" cxnId="{321851BB-080D-4320-AA56-FC2BC2164BF3}">
      <dgm:prSet custT="1"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5DE96-19F0-4E0D-9B26-7343F3F23279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Пере-осмислення </a:t>
          </a:r>
        </a:p>
      </dgm:t>
    </dgm:pt>
    <dgm:pt modelId="{51A48A4F-9A85-4E13-A0E9-9935055D415B}" type="parTrans" cxnId="{6BB340A1-49A7-4132-A93B-2328F49030F4}">
      <dgm:prSet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757BB-8FF1-48FE-BB9D-CBC5769AE5C1}" type="sibTrans" cxnId="{6BB340A1-49A7-4132-A93B-2328F49030F4}">
      <dgm:prSet custT="1"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0EFA4-6EDF-488F-948D-4160114914F3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Виконати все до кінця </a:t>
          </a:r>
        </a:p>
      </dgm:t>
    </dgm:pt>
    <dgm:pt modelId="{962DD5F2-07B8-4A9E-86B2-DC8223D16C86}" type="parTrans" cxnId="{34AA3195-5613-4BA8-A0FB-649A79995DD5}">
      <dgm:prSet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24960-3CA9-433F-9C5F-2F6CEC603AC5}" type="sibTrans" cxnId="{34AA3195-5613-4BA8-A0FB-649A79995DD5}">
      <dgm:prSet custT="1"/>
      <dgm:spPr/>
      <dgm:t>
        <a:bodyPr/>
        <a:lstStyle/>
        <a:p>
          <a:pPr algn="ctr"/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3968D-812B-493A-9C1E-997A2A551F84}">
      <dgm:prSet custT="1"/>
      <dgm:spPr/>
      <dgm:t>
        <a:bodyPr/>
        <a:lstStyle/>
        <a:p>
          <a:pPr algn="ctr"/>
          <a:r>
            <a:rPr lang="ru-RU" sz="1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Повернутися додому</a:t>
          </a:r>
        </a:p>
      </dgm:t>
    </dgm:pt>
    <dgm:pt modelId="{66FA844A-85D3-433A-AFC5-7F097E0F2EAC}" type="parTrans" cxnId="{BD72D937-770E-439E-B781-736084BF36BC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02464-E467-4C34-A9BD-151C69354E47}" type="sibTrans" cxnId="{BD72D937-770E-439E-B781-736084BF36BC}">
      <dgm:prSet custT="1"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EF41C-C104-4A21-8BDE-16E9A75ACBA8}" type="pres">
      <dgm:prSet presAssocID="{87CA08D7-A3B3-4E4A-991D-9DDC7B7998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F1616-E305-4E76-BC92-639EDBF6EC11}" type="pres">
      <dgm:prSet presAssocID="{15BA33C4-4D09-416D-8E3C-1F5B739E2A46}" presName="node" presStyleLbl="node1" presStyleIdx="0" presStyleCnt="6" custScaleX="13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FEB6-D853-4662-B4D7-5DA2319FF513}" type="pres">
      <dgm:prSet presAssocID="{F89ECE1F-5A31-4416-9D8E-094AA0D1192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F4E37AB-1201-4A05-B049-28D182F3C571}" type="pres">
      <dgm:prSet presAssocID="{F89ECE1F-5A31-4416-9D8E-094AA0D1192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A4D559F-5F86-4B8A-8330-5ED44F464F64}" type="pres">
      <dgm:prSet presAssocID="{790E29B9-ED48-4839-811D-3AA666B9CC95}" presName="node" presStyleLbl="node1" presStyleIdx="1" presStyleCnt="6" custScaleX="12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8A99B-3FEA-47F6-AF24-6EEE88D5F5FF}" type="pres">
      <dgm:prSet presAssocID="{388847AF-22D1-4F04-9FF5-3D3CAFBCFE8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6E6C5F5-543F-4F00-94A4-30E62C1DB106}" type="pres">
      <dgm:prSet presAssocID="{388847AF-22D1-4F04-9FF5-3D3CAFBCFE8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34ED323-9378-4D38-ACB9-4F76CF99F44B}" type="pres">
      <dgm:prSet presAssocID="{2AFF025C-8A32-440F-B1C6-D8B4E0DBD68D}" presName="node" presStyleLbl="node1" presStyleIdx="2" presStyleCnt="6" custScaleX="10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BF79A-18CD-4D70-B997-FEB0AC5BCA5F}" type="pres">
      <dgm:prSet presAssocID="{3F62F1EE-3C9A-4AA4-B431-76EF86FE9B5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048A61C-766F-4E84-AB44-5B4B8F00E44C}" type="pres">
      <dgm:prSet presAssocID="{3F62F1EE-3C9A-4AA4-B431-76EF86FE9B5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C12FBAC-F082-45E3-90B3-78E38FF47334}" type="pres">
      <dgm:prSet presAssocID="{9BC5DE96-19F0-4E0D-9B26-7343F3F23279}" presName="node" presStyleLbl="node1" presStyleIdx="3" presStyleCnt="6" custScaleX="147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45772-3D84-4C9B-A612-2948B645F018}" type="pres">
      <dgm:prSet presAssocID="{967757BB-8FF1-48FE-BB9D-CBC5769AE5C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47CE8F3-C6C7-4F82-B0B2-876939FA9909}" type="pres">
      <dgm:prSet presAssocID="{967757BB-8FF1-48FE-BB9D-CBC5769AE5C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7930621-928E-4226-9B83-DAB4BA08ED79}" type="pres">
      <dgm:prSet presAssocID="{51D0EFA4-6EDF-488F-948D-4160114914F3}" presName="node" presStyleLbl="node1" presStyleIdx="4" presStyleCnt="6" custScaleX="121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BC475-3D38-45E0-BDD3-DE65AEA8B944}" type="pres">
      <dgm:prSet presAssocID="{36624960-3CA9-433F-9C5F-2F6CEC603AC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F417F59-B1C1-4A41-A03B-63F0DA443470}" type="pres">
      <dgm:prSet presAssocID="{36624960-3CA9-433F-9C5F-2F6CEC603AC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BCF1FB4-43A3-40AA-B1F7-749B70102911}" type="pres">
      <dgm:prSet presAssocID="{CE23968D-812B-493A-9C1E-997A2A551F84}" presName="node" presStyleLbl="node1" presStyleIdx="5" presStyleCnt="6" custScaleX="15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4A192-DB72-46A2-9474-1ADC9DC10359}" type="pres">
      <dgm:prSet presAssocID="{D0402464-E467-4C34-A9BD-151C69354E47}" presName="sibTrans" presStyleLbl="sibTrans2D1" presStyleIdx="5" presStyleCnt="6"/>
      <dgm:spPr/>
      <dgm:t>
        <a:bodyPr/>
        <a:lstStyle/>
        <a:p>
          <a:endParaRPr lang="ru-RU"/>
        </a:p>
      </dgm:t>
    </dgm:pt>
    <dgm:pt modelId="{DBFA0DC3-E03E-42AA-A3ED-0C623D1BF7E3}" type="pres">
      <dgm:prSet presAssocID="{D0402464-E467-4C34-A9BD-151C69354E47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007F6BB-E670-47C8-9CAE-66EF6ED6CF10}" type="presOf" srcId="{967757BB-8FF1-48FE-BB9D-CBC5769AE5C1}" destId="{88745772-3D84-4C9B-A612-2948B645F018}" srcOrd="0" destOrd="0" presId="urn:microsoft.com/office/officeart/2005/8/layout/cycle2"/>
    <dgm:cxn modelId="{34AA3195-5613-4BA8-A0FB-649A79995DD5}" srcId="{87CA08D7-A3B3-4E4A-991D-9DDC7B7998D7}" destId="{51D0EFA4-6EDF-488F-948D-4160114914F3}" srcOrd="4" destOrd="0" parTransId="{962DD5F2-07B8-4A9E-86B2-DC8223D16C86}" sibTransId="{36624960-3CA9-433F-9C5F-2F6CEC603AC5}"/>
    <dgm:cxn modelId="{54AAFE2A-D66F-4860-B1D6-113C82F6BEAB}" srcId="{87CA08D7-A3B3-4E4A-991D-9DDC7B7998D7}" destId="{790E29B9-ED48-4839-811D-3AA666B9CC95}" srcOrd="1" destOrd="0" parTransId="{74060726-7810-4434-A792-DD16D8E8475B}" sibTransId="{388847AF-22D1-4F04-9FF5-3D3CAFBCFE88}"/>
    <dgm:cxn modelId="{A6793A46-CB86-492C-9445-CA03016030C4}" type="presOf" srcId="{36624960-3CA9-433F-9C5F-2F6CEC603AC5}" destId="{CF417F59-B1C1-4A41-A03B-63F0DA443470}" srcOrd="1" destOrd="0" presId="urn:microsoft.com/office/officeart/2005/8/layout/cycle2"/>
    <dgm:cxn modelId="{3BF633E8-7343-4E81-91CF-552F3CC92A56}" type="presOf" srcId="{D0402464-E467-4C34-A9BD-151C69354E47}" destId="{0C44A192-DB72-46A2-9474-1ADC9DC10359}" srcOrd="0" destOrd="0" presId="urn:microsoft.com/office/officeart/2005/8/layout/cycle2"/>
    <dgm:cxn modelId="{F02BB1C1-9D66-4C57-B11D-4B2802454C82}" type="presOf" srcId="{D0402464-E467-4C34-A9BD-151C69354E47}" destId="{DBFA0DC3-E03E-42AA-A3ED-0C623D1BF7E3}" srcOrd="1" destOrd="0" presId="urn:microsoft.com/office/officeart/2005/8/layout/cycle2"/>
    <dgm:cxn modelId="{E63B2F55-0CB5-40EF-8E3A-BA2B6FF974FE}" type="presOf" srcId="{3F62F1EE-3C9A-4AA4-B431-76EF86FE9B52}" destId="{4A2BF79A-18CD-4D70-B997-FEB0AC5BCA5F}" srcOrd="0" destOrd="0" presId="urn:microsoft.com/office/officeart/2005/8/layout/cycle2"/>
    <dgm:cxn modelId="{7A8C90FF-5D81-41B6-9D00-806658788C1D}" type="presOf" srcId="{F89ECE1F-5A31-4416-9D8E-094AA0D1192B}" destId="{314CFEB6-D853-4662-B4D7-5DA2319FF513}" srcOrd="0" destOrd="0" presId="urn:microsoft.com/office/officeart/2005/8/layout/cycle2"/>
    <dgm:cxn modelId="{3DFC9F09-4148-46D7-A2BF-E14BFCA07F3F}" type="presOf" srcId="{3F62F1EE-3C9A-4AA4-B431-76EF86FE9B52}" destId="{8048A61C-766F-4E84-AB44-5B4B8F00E44C}" srcOrd="1" destOrd="0" presId="urn:microsoft.com/office/officeart/2005/8/layout/cycle2"/>
    <dgm:cxn modelId="{96370619-3DE2-4BFB-B48C-B7AE34254DEB}" type="presOf" srcId="{2AFF025C-8A32-440F-B1C6-D8B4E0DBD68D}" destId="{234ED323-9378-4D38-ACB9-4F76CF99F44B}" srcOrd="0" destOrd="0" presId="urn:microsoft.com/office/officeart/2005/8/layout/cycle2"/>
    <dgm:cxn modelId="{621B8703-7B82-4F60-B98C-1E70CB972B39}" srcId="{87CA08D7-A3B3-4E4A-991D-9DDC7B7998D7}" destId="{15BA33C4-4D09-416D-8E3C-1F5B739E2A46}" srcOrd="0" destOrd="0" parTransId="{46019561-25C6-4DE9-A49F-AAB66C7BA746}" sibTransId="{F89ECE1F-5A31-4416-9D8E-094AA0D1192B}"/>
    <dgm:cxn modelId="{5511F9CF-DA8F-49C9-8490-532465BB4B0D}" type="presOf" srcId="{15BA33C4-4D09-416D-8E3C-1F5B739E2A46}" destId="{F24F1616-E305-4E76-BC92-639EDBF6EC11}" srcOrd="0" destOrd="0" presId="urn:microsoft.com/office/officeart/2005/8/layout/cycle2"/>
    <dgm:cxn modelId="{D4FC806E-98BA-4BC3-8EF4-25506A847B9C}" type="presOf" srcId="{388847AF-22D1-4F04-9FF5-3D3CAFBCFE88}" destId="{E6E6C5F5-543F-4F00-94A4-30E62C1DB106}" srcOrd="1" destOrd="0" presId="urn:microsoft.com/office/officeart/2005/8/layout/cycle2"/>
    <dgm:cxn modelId="{17FB8951-2E2C-4E79-9442-DA249A0CAC49}" type="presOf" srcId="{967757BB-8FF1-48FE-BB9D-CBC5769AE5C1}" destId="{E47CE8F3-C6C7-4F82-B0B2-876939FA9909}" srcOrd="1" destOrd="0" presId="urn:microsoft.com/office/officeart/2005/8/layout/cycle2"/>
    <dgm:cxn modelId="{94DD6B8B-E64C-43F1-8BDC-851537CA92D8}" type="presOf" srcId="{CE23968D-812B-493A-9C1E-997A2A551F84}" destId="{ABCF1FB4-43A3-40AA-B1F7-749B70102911}" srcOrd="0" destOrd="0" presId="urn:microsoft.com/office/officeart/2005/8/layout/cycle2"/>
    <dgm:cxn modelId="{AF7E8700-29C7-4228-97A8-8B57914AF0AE}" type="presOf" srcId="{87CA08D7-A3B3-4E4A-991D-9DDC7B7998D7}" destId="{5E3EF41C-C104-4A21-8BDE-16E9A75ACBA8}" srcOrd="0" destOrd="0" presId="urn:microsoft.com/office/officeart/2005/8/layout/cycle2"/>
    <dgm:cxn modelId="{BD338495-6C4F-4215-BAD6-043C50B03E0B}" type="presOf" srcId="{F89ECE1F-5A31-4416-9D8E-094AA0D1192B}" destId="{7F4E37AB-1201-4A05-B049-28D182F3C571}" srcOrd="1" destOrd="0" presId="urn:microsoft.com/office/officeart/2005/8/layout/cycle2"/>
    <dgm:cxn modelId="{321851BB-080D-4320-AA56-FC2BC2164BF3}" srcId="{87CA08D7-A3B3-4E4A-991D-9DDC7B7998D7}" destId="{2AFF025C-8A32-440F-B1C6-D8B4E0DBD68D}" srcOrd="2" destOrd="0" parTransId="{DA80EBC8-764E-4BEA-8DB8-39739C41A938}" sibTransId="{3F62F1EE-3C9A-4AA4-B431-76EF86FE9B52}"/>
    <dgm:cxn modelId="{66CFDBF2-0E39-4C6B-BFE5-F8CDC7253021}" type="presOf" srcId="{388847AF-22D1-4F04-9FF5-3D3CAFBCFE88}" destId="{0D38A99B-3FEA-47F6-AF24-6EEE88D5F5FF}" srcOrd="0" destOrd="0" presId="urn:microsoft.com/office/officeart/2005/8/layout/cycle2"/>
    <dgm:cxn modelId="{BD72D937-770E-439E-B781-736084BF36BC}" srcId="{87CA08D7-A3B3-4E4A-991D-9DDC7B7998D7}" destId="{CE23968D-812B-493A-9C1E-997A2A551F84}" srcOrd="5" destOrd="0" parTransId="{66FA844A-85D3-433A-AFC5-7F097E0F2EAC}" sibTransId="{D0402464-E467-4C34-A9BD-151C69354E47}"/>
    <dgm:cxn modelId="{D3B852C6-1E2B-4EFD-AB4B-2E68E607A184}" type="presOf" srcId="{9BC5DE96-19F0-4E0D-9B26-7343F3F23279}" destId="{DC12FBAC-F082-45E3-90B3-78E38FF47334}" srcOrd="0" destOrd="0" presId="urn:microsoft.com/office/officeart/2005/8/layout/cycle2"/>
    <dgm:cxn modelId="{6EC2B28B-9021-4C4A-AA70-F1419943BA75}" type="presOf" srcId="{36624960-3CA9-433F-9C5F-2F6CEC603AC5}" destId="{584BC475-3D38-45E0-BDD3-DE65AEA8B944}" srcOrd="0" destOrd="0" presId="urn:microsoft.com/office/officeart/2005/8/layout/cycle2"/>
    <dgm:cxn modelId="{98615351-CA33-4A84-86DD-B0A2E0C5E7AE}" type="presOf" srcId="{790E29B9-ED48-4839-811D-3AA666B9CC95}" destId="{BA4D559F-5F86-4B8A-8330-5ED44F464F64}" srcOrd="0" destOrd="0" presId="urn:microsoft.com/office/officeart/2005/8/layout/cycle2"/>
    <dgm:cxn modelId="{6BB340A1-49A7-4132-A93B-2328F49030F4}" srcId="{87CA08D7-A3B3-4E4A-991D-9DDC7B7998D7}" destId="{9BC5DE96-19F0-4E0D-9B26-7343F3F23279}" srcOrd="3" destOrd="0" parTransId="{51A48A4F-9A85-4E13-A0E9-9935055D415B}" sibTransId="{967757BB-8FF1-48FE-BB9D-CBC5769AE5C1}"/>
    <dgm:cxn modelId="{037B7394-EDEC-4C2A-8ABF-1533B21B8EB9}" type="presOf" srcId="{51D0EFA4-6EDF-488F-948D-4160114914F3}" destId="{27930621-928E-4226-9B83-DAB4BA08ED79}" srcOrd="0" destOrd="0" presId="urn:microsoft.com/office/officeart/2005/8/layout/cycle2"/>
    <dgm:cxn modelId="{7D3D7232-C6E7-4E4A-B98C-5DCE6463B9CF}" type="presParOf" srcId="{5E3EF41C-C104-4A21-8BDE-16E9A75ACBA8}" destId="{F24F1616-E305-4E76-BC92-639EDBF6EC11}" srcOrd="0" destOrd="0" presId="urn:microsoft.com/office/officeart/2005/8/layout/cycle2"/>
    <dgm:cxn modelId="{E183F564-5D3B-4342-8A80-63E4AA6F8265}" type="presParOf" srcId="{5E3EF41C-C104-4A21-8BDE-16E9A75ACBA8}" destId="{314CFEB6-D853-4662-B4D7-5DA2319FF513}" srcOrd="1" destOrd="0" presId="urn:microsoft.com/office/officeart/2005/8/layout/cycle2"/>
    <dgm:cxn modelId="{9D5FDD15-2822-4A0F-92D0-7ACA453968EB}" type="presParOf" srcId="{314CFEB6-D853-4662-B4D7-5DA2319FF513}" destId="{7F4E37AB-1201-4A05-B049-28D182F3C571}" srcOrd="0" destOrd="0" presId="urn:microsoft.com/office/officeart/2005/8/layout/cycle2"/>
    <dgm:cxn modelId="{56505F20-AD43-4FD4-AB5A-6E329DB16BE4}" type="presParOf" srcId="{5E3EF41C-C104-4A21-8BDE-16E9A75ACBA8}" destId="{BA4D559F-5F86-4B8A-8330-5ED44F464F64}" srcOrd="2" destOrd="0" presId="urn:microsoft.com/office/officeart/2005/8/layout/cycle2"/>
    <dgm:cxn modelId="{69A527BC-B681-4FEC-9AE0-A8E52EAE2B3B}" type="presParOf" srcId="{5E3EF41C-C104-4A21-8BDE-16E9A75ACBA8}" destId="{0D38A99B-3FEA-47F6-AF24-6EEE88D5F5FF}" srcOrd="3" destOrd="0" presId="urn:microsoft.com/office/officeart/2005/8/layout/cycle2"/>
    <dgm:cxn modelId="{6B7C468E-39EE-4332-BFF6-354FC1FBB7DA}" type="presParOf" srcId="{0D38A99B-3FEA-47F6-AF24-6EEE88D5F5FF}" destId="{E6E6C5F5-543F-4F00-94A4-30E62C1DB106}" srcOrd="0" destOrd="0" presId="urn:microsoft.com/office/officeart/2005/8/layout/cycle2"/>
    <dgm:cxn modelId="{3131285F-63D1-489C-A9DC-166B0CBB1217}" type="presParOf" srcId="{5E3EF41C-C104-4A21-8BDE-16E9A75ACBA8}" destId="{234ED323-9378-4D38-ACB9-4F76CF99F44B}" srcOrd="4" destOrd="0" presId="urn:microsoft.com/office/officeart/2005/8/layout/cycle2"/>
    <dgm:cxn modelId="{5032BEF5-F6EF-4B29-B821-0171C78BB722}" type="presParOf" srcId="{5E3EF41C-C104-4A21-8BDE-16E9A75ACBA8}" destId="{4A2BF79A-18CD-4D70-B997-FEB0AC5BCA5F}" srcOrd="5" destOrd="0" presId="urn:microsoft.com/office/officeart/2005/8/layout/cycle2"/>
    <dgm:cxn modelId="{EFB6DD67-CFEC-4B1C-99D9-7E7102212EF4}" type="presParOf" srcId="{4A2BF79A-18CD-4D70-B997-FEB0AC5BCA5F}" destId="{8048A61C-766F-4E84-AB44-5B4B8F00E44C}" srcOrd="0" destOrd="0" presId="urn:microsoft.com/office/officeart/2005/8/layout/cycle2"/>
    <dgm:cxn modelId="{F34EB518-9872-4D67-8039-3D5D008B63A0}" type="presParOf" srcId="{5E3EF41C-C104-4A21-8BDE-16E9A75ACBA8}" destId="{DC12FBAC-F082-45E3-90B3-78E38FF47334}" srcOrd="6" destOrd="0" presId="urn:microsoft.com/office/officeart/2005/8/layout/cycle2"/>
    <dgm:cxn modelId="{A85CFBDD-813E-45C3-8CDD-80FD2587CA45}" type="presParOf" srcId="{5E3EF41C-C104-4A21-8BDE-16E9A75ACBA8}" destId="{88745772-3D84-4C9B-A612-2948B645F018}" srcOrd="7" destOrd="0" presId="urn:microsoft.com/office/officeart/2005/8/layout/cycle2"/>
    <dgm:cxn modelId="{2BBE5450-EFBE-479E-8FB1-C95415E11BCD}" type="presParOf" srcId="{88745772-3D84-4C9B-A612-2948B645F018}" destId="{E47CE8F3-C6C7-4F82-B0B2-876939FA9909}" srcOrd="0" destOrd="0" presId="urn:microsoft.com/office/officeart/2005/8/layout/cycle2"/>
    <dgm:cxn modelId="{4F7CF9D4-B077-4BBA-8654-FD653835E345}" type="presParOf" srcId="{5E3EF41C-C104-4A21-8BDE-16E9A75ACBA8}" destId="{27930621-928E-4226-9B83-DAB4BA08ED79}" srcOrd="8" destOrd="0" presId="urn:microsoft.com/office/officeart/2005/8/layout/cycle2"/>
    <dgm:cxn modelId="{46CF6596-AFB2-45E2-8615-791E255D7907}" type="presParOf" srcId="{5E3EF41C-C104-4A21-8BDE-16E9A75ACBA8}" destId="{584BC475-3D38-45E0-BDD3-DE65AEA8B944}" srcOrd="9" destOrd="0" presId="urn:microsoft.com/office/officeart/2005/8/layout/cycle2"/>
    <dgm:cxn modelId="{DB6041EA-ACB8-4C83-89E4-C8AE780C6F1B}" type="presParOf" srcId="{584BC475-3D38-45E0-BDD3-DE65AEA8B944}" destId="{CF417F59-B1C1-4A41-A03B-63F0DA443470}" srcOrd="0" destOrd="0" presId="urn:microsoft.com/office/officeart/2005/8/layout/cycle2"/>
    <dgm:cxn modelId="{AA23EF51-60FC-451C-A578-C2D94F2FAE9F}" type="presParOf" srcId="{5E3EF41C-C104-4A21-8BDE-16E9A75ACBA8}" destId="{ABCF1FB4-43A3-40AA-B1F7-749B70102911}" srcOrd="10" destOrd="0" presId="urn:microsoft.com/office/officeart/2005/8/layout/cycle2"/>
    <dgm:cxn modelId="{D7FD76EC-C062-47AA-B50A-42346EFB8801}" type="presParOf" srcId="{5E3EF41C-C104-4A21-8BDE-16E9A75ACBA8}" destId="{0C44A192-DB72-46A2-9474-1ADC9DC10359}" srcOrd="11" destOrd="0" presId="urn:microsoft.com/office/officeart/2005/8/layout/cycle2"/>
    <dgm:cxn modelId="{8D162B40-7678-4DE8-B560-EF16C601641B}" type="presParOf" srcId="{0C44A192-DB72-46A2-9474-1ADC9DC10359}" destId="{DBFA0DC3-E03E-42AA-A3ED-0C623D1BF7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CF0C6-D2CC-4D7A-A58A-7066DC98B68E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D8EF8B-4BDE-4E8A-884F-148E1B4BA1AA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Звуки мови </a:t>
          </a:r>
        </a:p>
      </dgm:t>
    </dgm:pt>
    <dgm:pt modelId="{AB648611-6434-4FDB-AEBA-D646F4741740}" type="parTrans" cxnId="{DA73F37C-D4B8-4538-9017-2F41B28AB22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A58AF-1384-4812-AD70-E95DC5F99E1D}" type="sibTrans" cxnId="{DA73F37C-D4B8-4538-9017-2F41B28AB22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F6A84-BEB0-4E6E-BD90-9CA869315229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[а́], [о́], [и́]...  </a:t>
          </a:r>
        </a:p>
      </dgm:t>
    </dgm:pt>
    <dgm:pt modelId="{DAA81DC4-E277-4688-80E8-AB854F8DE9D7}" type="parTrans" cxnId="{5C53DB43-BC4D-429F-90A3-6E770EEDF6AD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58BF5-F393-4BDC-ABF1-0185AFEB1FA7}" type="sibTrans" cxnId="{5C53DB43-BC4D-429F-90A3-6E770EEDF6A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0FF31-424A-4329-A1E7-7430B411660C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Дзвінкі </a:t>
          </a:r>
        </a:p>
      </dgm:t>
    </dgm:pt>
    <dgm:pt modelId="{D6A8D4BD-390A-48BC-A8DD-99FD5B2AE7BA}" type="parTrans" cxnId="{1132A164-0C69-42A3-B99B-BB780E2B9F39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03F01-3BE1-4A22-998C-E2042C541B17}" type="sibTrans" cxnId="{1132A164-0C69-42A3-B99B-BB780E2B9F39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F13F9-6955-4E7E-A4DC-565F728D4F13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Голосні </a:t>
          </a:r>
        </a:p>
      </dgm:t>
    </dgm:pt>
    <dgm:pt modelId="{A0C934EA-40E9-4D58-8638-D5C89DDB8D72}" type="parTrans" cxnId="{631C972F-DC21-4E92-9EB4-644175005F5D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F590C-C6D9-44EB-B1F7-E6687CA580E6}" type="sibTrans" cxnId="{631C972F-DC21-4E92-9EB4-644175005F5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3BF7E-6334-47DD-B76F-487188A7236E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[а], [о], [и]...  </a:t>
          </a:r>
        </a:p>
      </dgm:t>
    </dgm:pt>
    <dgm:pt modelId="{A0BE9A59-387E-4B98-B756-1415D1A7D196}" type="parTrans" cxnId="{70688C58-17FB-4C58-A699-5265CFB10FCB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5A76C-0AB4-482E-8FC8-6B9267B6DF0B}" type="sibTrans" cxnId="{70688C58-17FB-4C58-A699-5265CFB10FC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57BF1-8649-46E6-8260-F02C63D9BC35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Приголосні </a:t>
          </a:r>
        </a:p>
      </dgm:t>
    </dgm:pt>
    <dgm:pt modelId="{7A1C22DC-3136-4194-9084-774D8BCEEE9A}" type="parTrans" cxnId="{B4574BA1-505E-4D4F-86B1-46897EFCFF78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5D115-162A-469E-BA23-D005C0A600C8}" type="sibTrans" cxnId="{B4574BA1-505E-4D4F-86B1-46897EFCFF78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ACC21-2ACD-49F7-95F6-8306AB4286E8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М'які </a:t>
          </a:r>
        </a:p>
      </dgm:t>
    </dgm:pt>
    <dgm:pt modelId="{D4DDF821-C9A2-4F13-9A4A-25333E3977FC}" type="parTrans" cxnId="{9236262C-FE7C-4075-B4E6-1DA23C2BBF66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C7500-8C63-44B5-943A-E031C947C7A7}" type="sibTrans" cxnId="{9236262C-FE7C-4075-B4E6-1DA23C2BBF6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C04E6-78E4-4FEB-8100-576F0B1EB37B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Тверді </a:t>
          </a:r>
        </a:p>
      </dgm:t>
    </dgm:pt>
    <dgm:pt modelId="{F1EB0A1E-3D01-4EE0-B4D3-9FFFAD8AE3EB}" type="parTrans" cxnId="{F969DD37-02D8-4886-8F76-0500B0363EE5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D2721-F6B0-4575-9E09-33AD2EF5AA17}" type="sibTrans" cxnId="{F969DD37-02D8-4886-8F76-0500B0363EE5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F77A1-F1AC-4C61-844B-36CC6AE36DFD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Глухі </a:t>
          </a:r>
        </a:p>
      </dgm:t>
    </dgm:pt>
    <dgm:pt modelId="{85C4C953-9092-4330-BAF9-6CEF5D55186B}" type="parTrans" cxnId="{FDC168B9-5D5A-40BB-9EA8-7CDA075CB673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5B06C-C656-45F6-81CE-83C1B32A52EE}" type="sibTrans" cxnId="{FDC168B9-5D5A-40BB-9EA8-7CDA075CB67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5EBB7-77B8-4E6A-BF8F-88D863D9BA54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Наголошені </a:t>
          </a:r>
        </a:p>
      </dgm:t>
    </dgm:pt>
    <dgm:pt modelId="{3CCBB3E7-5EC2-4F84-A365-9F3911DCA710}" type="parTrans" cxnId="{7CE21957-861A-4EEB-8F44-9FE687BE8FDD}">
      <dgm:prSet custT="1"/>
      <dgm:spPr/>
      <dgm:t>
        <a:bodyPr/>
        <a:lstStyle/>
        <a:p>
          <a:endParaRPr lang="ru-RU" sz="900"/>
        </a:p>
      </dgm:t>
    </dgm:pt>
    <dgm:pt modelId="{46C83A91-315D-47E1-881D-AAC8C9EF04A4}" type="sibTrans" cxnId="{7CE21957-861A-4EEB-8F44-9FE687BE8FDD}">
      <dgm:prSet/>
      <dgm:spPr/>
      <dgm:t>
        <a:bodyPr/>
        <a:lstStyle/>
        <a:p>
          <a:endParaRPr lang="ru-RU" sz="3200"/>
        </a:p>
      </dgm:t>
    </dgm:pt>
    <dgm:pt modelId="{C00D78CF-C741-4F2F-BA3D-C676A75DA7FA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Ненаголошені</a:t>
          </a:r>
          <a:r>
            <a:rPr lang="ru-RU" sz="2000"/>
            <a:t> </a:t>
          </a:r>
        </a:p>
      </dgm:t>
    </dgm:pt>
    <dgm:pt modelId="{F460F331-78B4-426C-95D0-8C3D0BA2A798}" type="parTrans" cxnId="{F460F8D7-F6EF-4F30-9B60-66398166DC4B}">
      <dgm:prSet custT="1"/>
      <dgm:spPr/>
      <dgm:t>
        <a:bodyPr/>
        <a:lstStyle/>
        <a:p>
          <a:endParaRPr lang="ru-RU" sz="900"/>
        </a:p>
      </dgm:t>
    </dgm:pt>
    <dgm:pt modelId="{493FB765-27FD-4069-8856-4F75D601EAA8}" type="sibTrans" cxnId="{F460F8D7-F6EF-4F30-9B60-66398166DC4B}">
      <dgm:prSet/>
      <dgm:spPr/>
      <dgm:t>
        <a:bodyPr/>
        <a:lstStyle/>
        <a:p>
          <a:endParaRPr lang="ru-RU" sz="3200"/>
        </a:p>
      </dgm:t>
    </dgm:pt>
    <dgm:pt modelId="{F13B3CCC-7345-403C-A8A9-45737EC5DBFF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[д], [т], [ж]... </a:t>
          </a:r>
          <a:endParaRPr lang="ru-RU" sz="2800" dirty="0"/>
        </a:p>
      </dgm:t>
    </dgm:pt>
    <dgm:pt modelId="{0AE3395E-6013-4880-A15F-6E120607A489}" type="parTrans" cxnId="{94313A62-C2E8-4D15-9552-F74D14F21F33}">
      <dgm:prSet custT="1"/>
      <dgm:spPr/>
      <dgm:t>
        <a:bodyPr/>
        <a:lstStyle/>
        <a:p>
          <a:endParaRPr lang="ru-RU" sz="900"/>
        </a:p>
      </dgm:t>
    </dgm:pt>
    <dgm:pt modelId="{BFA9F586-1CEF-43B0-9234-BD622F771DA5}" type="sibTrans" cxnId="{94313A62-C2E8-4D15-9552-F74D14F21F33}">
      <dgm:prSet/>
      <dgm:spPr/>
      <dgm:t>
        <a:bodyPr/>
        <a:lstStyle/>
        <a:p>
          <a:endParaRPr lang="ru-RU" sz="3200"/>
        </a:p>
      </dgm:t>
    </dgm:pt>
    <dgm:pt modelId="{653E0296-BA00-4C97-B25F-F7104BE78EE1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[дˊ], [тˊ], [зˊ]... </a:t>
          </a:r>
          <a:endParaRPr lang="ru-RU" sz="2800"/>
        </a:p>
      </dgm:t>
    </dgm:pt>
    <dgm:pt modelId="{98E93397-C4D4-4154-956E-182F2FCBF94E}" type="parTrans" cxnId="{02CB228F-244F-421A-B118-F67302CB1C96}">
      <dgm:prSet custT="1"/>
      <dgm:spPr/>
      <dgm:t>
        <a:bodyPr/>
        <a:lstStyle/>
        <a:p>
          <a:endParaRPr lang="ru-RU" sz="900"/>
        </a:p>
      </dgm:t>
    </dgm:pt>
    <dgm:pt modelId="{90401BA9-84CF-459D-B796-EF9A95AE506C}" type="sibTrans" cxnId="{02CB228F-244F-421A-B118-F67302CB1C96}">
      <dgm:prSet/>
      <dgm:spPr/>
      <dgm:t>
        <a:bodyPr/>
        <a:lstStyle/>
        <a:p>
          <a:endParaRPr lang="ru-RU" sz="3200"/>
        </a:p>
      </dgm:t>
    </dgm:pt>
    <dgm:pt modelId="{1514E499-3270-4B9B-8A6B-3EDF0704C3B9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[б], [ж], [з]... </a:t>
          </a:r>
          <a:endParaRPr lang="ru-RU" sz="2800"/>
        </a:p>
      </dgm:t>
    </dgm:pt>
    <dgm:pt modelId="{4D707E80-6ACA-4496-9625-B97E56ACB4C7}" type="parTrans" cxnId="{489F1D3B-C889-4D3C-9CEF-7B9016657422}">
      <dgm:prSet custT="1"/>
      <dgm:spPr/>
      <dgm:t>
        <a:bodyPr/>
        <a:lstStyle/>
        <a:p>
          <a:endParaRPr lang="ru-RU" sz="900"/>
        </a:p>
      </dgm:t>
    </dgm:pt>
    <dgm:pt modelId="{270C0261-2616-4C9C-9721-AE941D3E53A4}" type="sibTrans" cxnId="{489F1D3B-C889-4D3C-9CEF-7B9016657422}">
      <dgm:prSet/>
      <dgm:spPr/>
      <dgm:t>
        <a:bodyPr/>
        <a:lstStyle/>
        <a:p>
          <a:endParaRPr lang="ru-RU" sz="3200"/>
        </a:p>
      </dgm:t>
    </dgm:pt>
    <dgm:pt modelId="{38517A4A-8FE1-46CB-BD1C-BAF78C1A81E8}">
      <dgm:prSet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[п], [ш], [с]... </a:t>
          </a:r>
          <a:endParaRPr lang="ru-RU" sz="2400"/>
        </a:p>
      </dgm:t>
    </dgm:pt>
    <dgm:pt modelId="{9E7866E6-7CEE-438D-8013-2AFAEE865EE3}" type="parTrans" cxnId="{FFDD0137-078F-4394-B497-3B70B1CBA602}">
      <dgm:prSet custT="1"/>
      <dgm:spPr/>
      <dgm:t>
        <a:bodyPr/>
        <a:lstStyle/>
        <a:p>
          <a:endParaRPr lang="ru-RU" sz="900"/>
        </a:p>
      </dgm:t>
    </dgm:pt>
    <dgm:pt modelId="{C18C64B0-0408-4F35-8CFB-9D6A5DD17640}" type="sibTrans" cxnId="{FFDD0137-078F-4394-B497-3B70B1CBA602}">
      <dgm:prSet/>
      <dgm:spPr/>
      <dgm:t>
        <a:bodyPr/>
        <a:lstStyle/>
        <a:p>
          <a:endParaRPr lang="ru-RU" sz="3200"/>
        </a:p>
      </dgm:t>
    </dgm:pt>
    <dgm:pt modelId="{C5238BD6-2ADB-4415-B8B7-C82542E0C89B}" type="pres">
      <dgm:prSet presAssocID="{B39CF0C6-D2CC-4D7A-A58A-7066DC98B6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92E63-2EBD-4A88-9E40-9A528BC81146}" type="pres">
      <dgm:prSet presAssocID="{D2D8EF8B-4BDE-4E8A-884F-148E1B4BA1AA}" presName="root1" presStyleCnt="0"/>
      <dgm:spPr/>
    </dgm:pt>
    <dgm:pt modelId="{7F31CA49-B0D1-4252-876F-A39D1C71B0FC}" type="pres">
      <dgm:prSet presAssocID="{D2D8EF8B-4BDE-4E8A-884F-148E1B4BA1AA}" presName="LevelOneTextNode" presStyleLbl="node0" presStyleIdx="0" presStyleCnt="1" custScaleX="147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C9435-E320-4721-AA08-8EBBDEBCC469}" type="pres">
      <dgm:prSet presAssocID="{D2D8EF8B-4BDE-4E8A-884F-148E1B4BA1AA}" presName="level2hierChild" presStyleCnt="0"/>
      <dgm:spPr/>
    </dgm:pt>
    <dgm:pt modelId="{98B0FDA8-7B5E-429B-B3B2-96B48FE782FC}" type="pres">
      <dgm:prSet presAssocID="{A0C934EA-40E9-4D58-8638-D5C89DDB8D7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03DF2D4-6AFB-445B-A28C-74BD4ECD4E1B}" type="pres">
      <dgm:prSet presAssocID="{A0C934EA-40E9-4D58-8638-D5C89DDB8D7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7DB4B92-8EB6-487A-820A-E5A2407DC76A}" type="pres">
      <dgm:prSet presAssocID="{E94F13F9-6955-4E7E-A4DC-565F728D4F13}" presName="root2" presStyleCnt="0"/>
      <dgm:spPr/>
    </dgm:pt>
    <dgm:pt modelId="{29B0C0BC-9A1F-4CB5-A84E-D474F7DECA7E}" type="pres">
      <dgm:prSet presAssocID="{E94F13F9-6955-4E7E-A4DC-565F728D4F1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22D8A-27A1-4CEA-8914-8061F222C924}" type="pres">
      <dgm:prSet presAssocID="{E94F13F9-6955-4E7E-A4DC-565F728D4F13}" presName="level3hierChild" presStyleCnt="0"/>
      <dgm:spPr/>
    </dgm:pt>
    <dgm:pt modelId="{4A769DCC-A8DE-4E08-93A0-ECE443832C55}" type="pres">
      <dgm:prSet presAssocID="{3CCBB3E7-5EC2-4F84-A365-9F3911DCA710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1D7BDE1C-2BD0-4A00-BDEC-7DB7693546E7}" type="pres">
      <dgm:prSet presAssocID="{3CCBB3E7-5EC2-4F84-A365-9F3911DCA710}" presName="connTx" presStyleLbl="parChTrans1D3" presStyleIdx="0" presStyleCnt="6"/>
      <dgm:spPr/>
      <dgm:t>
        <a:bodyPr/>
        <a:lstStyle/>
        <a:p>
          <a:endParaRPr lang="ru-RU"/>
        </a:p>
      </dgm:t>
    </dgm:pt>
    <dgm:pt modelId="{12628A67-B9B7-44DF-A4FA-0491617BB2CF}" type="pres">
      <dgm:prSet presAssocID="{5AF5EBB7-77B8-4E6A-BF8F-88D863D9BA54}" presName="root2" presStyleCnt="0"/>
      <dgm:spPr/>
    </dgm:pt>
    <dgm:pt modelId="{040E1769-35D0-4933-B5DE-EA42F85084AC}" type="pres">
      <dgm:prSet presAssocID="{5AF5EBB7-77B8-4E6A-BF8F-88D863D9BA54}" presName="LevelTwoTextNode" presStyleLbl="node3" presStyleIdx="0" presStyleCnt="6" custScaleX="130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99F2F-E7B1-43A3-BA4A-20702AB5A8F5}" type="pres">
      <dgm:prSet presAssocID="{5AF5EBB7-77B8-4E6A-BF8F-88D863D9BA54}" presName="level3hierChild" presStyleCnt="0"/>
      <dgm:spPr/>
    </dgm:pt>
    <dgm:pt modelId="{3B402BBB-C956-4C64-BB07-5AEC6FEF5340}" type="pres">
      <dgm:prSet presAssocID="{DAA81DC4-E277-4688-80E8-AB854F8DE9D7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1DF12DD3-A361-4517-A467-81E4142B24F0}" type="pres">
      <dgm:prSet presAssocID="{DAA81DC4-E277-4688-80E8-AB854F8DE9D7}" presName="connTx" presStyleLbl="parChTrans1D4" presStyleIdx="0" presStyleCnt="6"/>
      <dgm:spPr/>
      <dgm:t>
        <a:bodyPr/>
        <a:lstStyle/>
        <a:p>
          <a:endParaRPr lang="ru-RU"/>
        </a:p>
      </dgm:t>
    </dgm:pt>
    <dgm:pt modelId="{4164C118-CC6E-4FBB-AD6A-F3E556451F85}" type="pres">
      <dgm:prSet presAssocID="{9B2F6A84-BEB0-4E6E-BD90-9CA869315229}" presName="root2" presStyleCnt="0"/>
      <dgm:spPr/>
    </dgm:pt>
    <dgm:pt modelId="{A43EB818-57A9-4055-94A0-F6016A84B808}" type="pres">
      <dgm:prSet presAssocID="{9B2F6A84-BEB0-4E6E-BD90-9CA869315229}" presName="LevelTwoTextNode" presStyleLbl="node4" presStyleIdx="0" presStyleCnt="6" custScaleX="139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3BD23F-CEC7-4ABB-81C7-82C35408F09E}" type="pres">
      <dgm:prSet presAssocID="{9B2F6A84-BEB0-4E6E-BD90-9CA869315229}" presName="level3hierChild" presStyleCnt="0"/>
      <dgm:spPr/>
    </dgm:pt>
    <dgm:pt modelId="{49362CC1-BED6-46AB-8E88-BEC0668CA302}" type="pres">
      <dgm:prSet presAssocID="{F460F331-78B4-426C-95D0-8C3D0BA2A798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A6672805-A3B5-445A-ACDA-A0D2058DF83A}" type="pres">
      <dgm:prSet presAssocID="{F460F331-78B4-426C-95D0-8C3D0BA2A798}" presName="connTx" presStyleLbl="parChTrans1D3" presStyleIdx="1" presStyleCnt="6"/>
      <dgm:spPr/>
      <dgm:t>
        <a:bodyPr/>
        <a:lstStyle/>
        <a:p>
          <a:endParaRPr lang="ru-RU"/>
        </a:p>
      </dgm:t>
    </dgm:pt>
    <dgm:pt modelId="{BD0C555C-37AC-4522-B589-995769C0B722}" type="pres">
      <dgm:prSet presAssocID="{C00D78CF-C741-4F2F-BA3D-C676A75DA7FA}" presName="root2" presStyleCnt="0"/>
      <dgm:spPr/>
    </dgm:pt>
    <dgm:pt modelId="{94F531D9-32AB-45E9-A878-4809B859CB62}" type="pres">
      <dgm:prSet presAssocID="{C00D78CF-C741-4F2F-BA3D-C676A75DA7FA}" presName="LevelTwoTextNode" presStyleLbl="node3" presStyleIdx="1" presStyleCnt="6" custScaleX="134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A6EF2-34A9-4D39-9124-916FD6071F3E}" type="pres">
      <dgm:prSet presAssocID="{C00D78CF-C741-4F2F-BA3D-C676A75DA7FA}" presName="level3hierChild" presStyleCnt="0"/>
      <dgm:spPr/>
    </dgm:pt>
    <dgm:pt modelId="{10BE8FF3-C899-4D04-8E8D-567F281AA451}" type="pres">
      <dgm:prSet presAssocID="{A0BE9A59-387E-4B98-B756-1415D1A7D196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4DFD5195-45DD-461C-B6C6-4EBE05635A77}" type="pres">
      <dgm:prSet presAssocID="{A0BE9A59-387E-4B98-B756-1415D1A7D196}" presName="connTx" presStyleLbl="parChTrans1D4" presStyleIdx="1" presStyleCnt="6"/>
      <dgm:spPr/>
      <dgm:t>
        <a:bodyPr/>
        <a:lstStyle/>
        <a:p>
          <a:endParaRPr lang="ru-RU"/>
        </a:p>
      </dgm:t>
    </dgm:pt>
    <dgm:pt modelId="{21247B14-9EE2-4D49-A94E-7AB2B015508F}" type="pres">
      <dgm:prSet presAssocID="{BD23BF7E-6334-47DD-B76F-487188A7236E}" presName="root2" presStyleCnt="0"/>
      <dgm:spPr/>
    </dgm:pt>
    <dgm:pt modelId="{4E9B8E76-A605-4C26-B20F-1110A3F20DE8}" type="pres">
      <dgm:prSet presAssocID="{BD23BF7E-6334-47DD-B76F-487188A7236E}" presName="LevelTwoTextNode" presStyleLbl="node4" presStyleIdx="1" presStyleCnt="6" custScaleX="136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C9810-E6B5-447F-BFEE-56E90BC74946}" type="pres">
      <dgm:prSet presAssocID="{BD23BF7E-6334-47DD-B76F-487188A7236E}" presName="level3hierChild" presStyleCnt="0"/>
      <dgm:spPr/>
    </dgm:pt>
    <dgm:pt modelId="{1FB5727A-EAC4-4DD5-BF00-E75052EA6DBF}" type="pres">
      <dgm:prSet presAssocID="{7A1C22DC-3136-4194-9084-774D8BCEEE9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236E874-DE34-48C4-8D02-ADA67FCA943C}" type="pres">
      <dgm:prSet presAssocID="{7A1C22DC-3136-4194-9084-774D8BCEEE9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0845585-CE63-4638-BA4F-16DFE7350EF1}" type="pres">
      <dgm:prSet presAssocID="{30E57BF1-8649-46E6-8260-F02C63D9BC35}" presName="root2" presStyleCnt="0"/>
      <dgm:spPr/>
    </dgm:pt>
    <dgm:pt modelId="{9A75F43A-04B2-4D4F-8B2C-42F16B482653}" type="pres">
      <dgm:prSet presAssocID="{30E57BF1-8649-46E6-8260-F02C63D9BC35}" presName="LevelTwoTextNode" presStyleLbl="node2" presStyleIdx="1" presStyleCnt="2" custScaleX="115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26F30-973E-4BCC-83F2-71D550FB08A2}" type="pres">
      <dgm:prSet presAssocID="{30E57BF1-8649-46E6-8260-F02C63D9BC35}" presName="level3hierChild" presStyleCnt="0"/>
      <dgm:spPr/>
    </dgm:pt>
    <dgm:pt modelId="{C1A89841-BC95-4545-9383-445ADDD9C575}" type="pres">
      <dgm:prSet presAssocID="{F1EB0A1E-3D01-4EE0-B4D3-9FFFAD8AE3EB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D1C7A61B-B9FA-4D90-AB17-582C53DC37FF}" type="pres">
      <dgm:prSet presAssocID="{F1EB0A1E-3D01-4EE0-B4D3-9FFFAD8AE3EB}" presName="connTx" presStyleLbl="parChTrans1D3" presStyleIdx="2" presStyleCnt="6"/>
      <dgm:spPr/>
      <dgm:t>
        <a:bodyPr/>
        <a:lstStyle/>
        <a:p>
          <a:endParaRPr lang="ru-RU"/>
        </a:p>
      </dgm:t>
    </dgm:pt>
    <dgm:pt modelId="{4E4FC570-1542-4D22-BD6A-4AD52238978E}" type="pres">
      <dgm:prSet presAssocID="{FE3C04E6-78E4-4FEB-8100-576F0B1EB37B}" presName="root2" presStyleCnt="0"/>
      <dgm:spPr/>
    </dgm:pt>
    <dgm:pt modelId="{DB6A8134-5432-43B7-8A8F-5605447C8FB2}" type="pres">
      <dgm:prSet presAssocID="{FE3C04E6-78E4-4FEB-8100-576F0B1EB37B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4B65C7-8190-412E-A51C-0B3C64C1D05D}" type="pres">
      <dgm:prSet presAssocID="{FE3C04E6-78E4-4FEB-8100-576F0B1EB37B}" presName="level3hierChild" presStyleCnt="0"/>
      <dgm:spPr/>
    </dgm:pt>
    <dgm:pt modelId="{F5C34B30-6726-47C4-AFC4-5E455DCFBAD7}" type="pres">
      <dgm:prSet presAssocID="{0AE3395E-6013-4880-A15F-6E120607A489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77F2ED70-D6EA-4CF8-9A6D-875AFB20F117}" type="pres">
      <dgm:prSet presAssocID="{0AE3395E-6013-4880-A15F-6E120607A489}" presName="connTx" presStyleLbl="parChTrans1D4" presStyleIdx="2" presStyleCnt="6"/>
      <dgm:spPr/>
      <dgm:t>
        <a:bodyPr/>
        <a:lstStyle/>
        <a:p>
          <a:endParaRPr lang="ru-RU"/>
        </a:p>
      </dgm:t>
    </dgm:pt>
    <dgm:pt modelId="{CADA1B25-48B9-4F3F-91C6-4453DFE9200C}" type="pres">
      <dgm:prSet presAssocID="{F13B3CCC-7345-403C-A8A9-45737EC5DBFF}" presName="root2" presStyleCnt="0"/>
      <dgm:spPr/>
    </dgm:pt>
    <dgm:pt modelId="{3518B4B7-ED6D-4F45-A4E7-A7D41E64E447}" type="pres">
      <dgm:prSet presAssocID="{F13B3CCC-7345-403C-A8A9-45737EC5DBFF}" presName="LevelTwoTextNode" presStyleLbl="node4" presStyleIdx="2" presStyleCnt="6" custScaleX="138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46C8F-1EDA-4168-9EA1-975947C15CBC}" type="pres">
      <dgm:prSet presAssocID="{F13B3CCC-7345-403C-A8A9-45737EC5DBFF}" presName="level3hierChild" presStyleCnt="0"/>
      <dgm:spPr/>
    </dgm:pt>
    <dgm:pt modelId="{F1CFED74-FEFD-4D85-ACDF-6443E8DFB276}" type="pres">
      <dgm:prSet presAssocID="{D4DDF821-C9A2-4F13-9A4A-25333E3977FC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A9FA05D5-0370-48E9-B03D-596ADD802C1F}" type="pres">
      <dgm:prSet presAssocID="{D4DDF821-C9A2-4F13-9A4A-25333E3977FC}" presName="connTx" presStyleLbl="parChTrans1D3" presStyleIdx="3" presStyleCnt="6"/>
      <dgm:spPr/>
      <dgm:t>
        <a:bodyPr/>
        <a:lstStyle/>
        <a:p>
          <a:endParaRPr lang="ru-RU"/>
        </a:p>
      </dgm:t>
    </dgm:pt>
    <dgm:pt modelId="{622D4311-7C78-463E-ACC0-889482CAB150}" type="pres">
      <dgm:prSet presAssocID="{76DACC21-2ACD-49F7-95F6-8306AB4286E8}" presName="root2" presStyleCnt="0"/>
      <dgm:spPr/>
    </dgm:pt>
    <dgm:pt modelId="{A1DAFE46-6F27-4776-81D6-39919A6EAA91}" type="pres">
      <dgm:prSet presAssocID="{76DACC21-2ACD-49F7-95F6-8306AB4286E8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71C0F2-D6C3-42DF-8438-A26DA00CB8FE}" type="pres">
      <dgm:prSet presAssocID="{76DACC21-2ACD-49F7-95F6-8306AB4286E8}" presName="level3hierChild" presStyleCnt="0"/>
      <dgm:spPr/>
    </dgm:pt>
    <dgm:pt modelId="{65BD2702-B7CD-4849-B1AC-001A3A645108}" type="pres">
      <dgm:prSet presAssocID="{98E93397-C4D4-4154-956E-182F2FCBF94E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63579FEB-E203-442D-831F-4FCA25D1F0D6}" type="pres">
      <dgm:prSet presAssocID="{98E93397-C4D4-4154-956E-182F2FCBF94E}" presName="connTx" presStyleLbl="parChTrans1D4" presStyleIdx="3" presStyleCnt="6"/>
      <dgm:spPr/>
      <dgm:t>
        <a:bodyPr/>
        <a:lstStyle/>
        <a:p>
          <a:endParaRPr lang="ru-RU"/>
        </a:p>
      </dgm:t>
    </dgm:pt>
    <dgm:pt modelId="{2E7EA156-F221-46ED-AB7E-3315258D957C}" type="pres">
      <dgm:prSet presAssocID="{653E0296-BA00-4C97-B25F-F7104BE78EE1}" presName="root2" presStyleCnt="0"/>
      <dgm:spPr/>
    </dgm:pt>
    <dgm:pt modelId="{1A99333B-F5F5-4F40-BEEA-810AAB4099A3}" type="pres">
      <dgm:prSet presAssocID="{653E0296-BA00-4C97-B25F-F7104BE78EE1}" presName="LevelTwoTextNode" presStyleLbl="node4" presStyleIdx="3" presStyleCnt="6" custScaleX="142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78981-A3D0-46B8-94A1-756045ACD6CF}" type="pres">
      <dgm:prSet presAssocID="{653E0296-BA00-4C97-B25F-F7104BE78EE1}" presName="level3hierChild" presStyleCnt="0"/>
      <dgm:spPr/>
    </dgm:pt>
    <dgm:pt modelId="{8BDC028E-5E16-452C-8585-F44746139A04}" type="pres">
      <dgm:prSet presAssocID="{D6A8D4BD-390A-48BC-A8DD-99FD5B2AE7BA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5EF621BF-B673-4810-9579-166450D70D84}" type="pres">
      <dgm:prSet presAssocID="{D6A8D4BD-390A-48BC-A8DD-99FD5B2AE7BA}" presName="connTx" presStyleLbl="parChTrans1D3" presStyleIdx="4" presStyleCnt="6"/>
      <dgm:spPr/>
      <dgm:t>
        <a:bodyPr/>
        <a:lstStyle/>
        <a:p>
          <a:endParaRPr lang="ru-RU"/>
        </a:p>
      </dgm:t>
    </dgm:pt>
    <dgm:pt modelId="{6E54F7FC-993E-4E45-AF58-2FAD593FEC5B}" type="pres">
      <dgm:prSet presAssocID="{C3A0FF31-424A-4329-A1E7-7430B411660C}" presName="root2" presStyleCnt="0"/>
      <dgm:spPr/>
    </dgm:pt>
    <dgm:pt modelId="{2BE888B6-AA8D-4761-8AAF-D07E117B22EF}" type="pres">
      <dgm:prSet presAssocID="{C3A0FF31-424A-4329-A1E7-7430B411660C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F5CEF-BBBA-46E8-84D2-B6CBC8A90A82}" type="pres">
      <dgm:prSet presAssocID="{C3A0FF31-424A-4329-A1E7-7430B411660C}" presName="level3hierChild" presStyleCnt="0"/>
      <dgm:spPr/>
    </dgm:pt>
    <dgm:pt modelId="{3094890A-DE98-4507-AE03-9504B7246925}" type="pres">
      <dgm:prSet presAssocID="{4D707E80-6ACA-4496-9625-B97E56ACB4C7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CA6D2389-B510-4509-8F68-B5A8479E7F0B}" type="pres">
      <dgm:prSet presAssocID="{4D707E80-6ACA-4496-9625-B97E56ACB4C7}" presName="connTx" presStyleLbl="parChTrans1D4" presStyleIdx="4" presStyleCnt="6"/>
      <dgm:spPr/>
      <dgm:t>
        <a:bodyPr/>
        <a:lstStyle/>
        <a:p>
          <a:endParaRPr lang="ru-RU"/>
        </a:p>
      </dgm:t>
    </dgm:pt>
    <dgm:pt modelId="{28896A34-F33E-403C-8940-270F1F50FA4F}" type="pres">
      <dgm:prSet presAssocID="{1514E499-3270-4B9B-8A6B-3EDF0704C3B9}" presName="root2" presStyleCnt="0"/>
      <dgm:spPr/>
    </dgm:pt>
    <dgm:pt modelId="{1EDCAE6B-C638-4430-AF3F-7A8934213D14}" type="pres">
      <dgm:prSet presAssocID="{1514E499-3270-4B9B-8A6B-3EDF0704C3B9}" presName="LevelTwoTextNode" presStyleLbl="node4" presStyleIdx="4" presStyleCnt="6" custScaleX="13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B77F98-03FA-4D28-924B-9E92444E4821}" type="pres">
      <dgm:prSet presAssocID="{1514E499-3270-4B9B-8A6B-3EDF0704C3B9}" presName="level3hierChild" presStyleCnt="0"/>
      <dgm:spPr/>
    </dgm:pt>
    <dgm:pt modelId="{02A313A2-F914-49F5-9743-A344A35D26C9}" type="pres">
      <dgm:prSet presAssocID="{85C4C953-9092-4330-BAF9-6CEF5D55186B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97717D41-E0CF-4E01-97E0-B0D4EEE7F25A}" type="pres">
      <dgm:prSet presAssocID="{85C4C953-9092-4330-BAF9-6CEF5D55186B}" presName="connTx" presStyleLbl="parChTrans1D3" presStyleIdx="5" presStyleCnt="6"/>
      <dgm:spPr/>
      <dgm:t>
        <a:bodyPr/>
        <a:lstStyle/>
        <a:p>
          <a:endParaRPr lang="ru-RU"/>
        </a:p>
      </dgm:t>
    </dgm:pt>
    <dgm:pt modelId="{4AD2C9B9-8A9C-47F2-8698-15CC2B87224B}" type="pres">
      <dgm:prSet presAssocID="{EC9F77A1-F1AC-4C61-844B-36CC6AE36DFD}" presName="root2" presStyleCnt="0"/>
      <dgm:spPr/>
    </dgm:pt>
    <dgm:pt modelId="{259566DB-D5DF-4483-871F-01410512FA56}" type="pres">
      <dgm:prSet presAssocID="{EC9F77A1-F1AC-4C61-844B-36CC6AE36DFD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89B65-4BF3-40DC-8725-11A8C3F55BD7}" type="pres">
      <dgm:prSet presAssocID="{EC9F77A1-F1AC-4C61-844B-36CC6AE36DFD}" presName="level3hierChild" presStyleCnt="0"/>
      <dgm:spPr/>
    </dgm:pt>
    <dgm:pt modelId="{2A919EEB-6127-4B03-86DE-2B766EB75CA3}" type="pres">
      <dgm:prSet presAssocID="{9E7866E6-7CEE-438D-8013-2AFAEE865EE3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DA89DF77-9251-4624-9455-0D1BAC2BB80F}" type="pres">
      <dgm:prSet presAssocID="{9E7866E6-7CEE-438D-8013-2AFAEE865EE3}" presName="connTx" presStyleLbl="parChTrans1D4" presStyleIdx="5" presStyleCnt="6"/>
      <dgm:spPr/>
      <dgm:t>
        <a:bodyPr/>
        <a:lstStyle/>
        <a:p>
          <a:endParaRPr lang="ru-RU"/>
        </a:p>
      </dgm:t>
    </dgm:pt>
    <dgm:pt modelId="{9B9C375F-B84B-4571-A851-86F6D0C5C948}" type="pres">
      <dgm:prSet presAssocID="{38517A4A-8FE1-46CB-BD1C-BAF78C1A81E8}" presName="root2" presStyleCnt="0"/>
      <dgm:spPr/>
    </dgm:pt>
    <dgm:pt modelId="{72387E03-DA87-4C5F-8AA2-2879BBABBB1A}" type="pres">
      <dgm:prSet presAssocID="{38517A4A-8FE1-46CB-BD1C-BAF78C1A81E8}" presName="LevelTwoTextNode" presStyleLbl="node4" presStyleIdx="5" presStyleCnt="6" custScaleX="140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F25A41-A2D2-4A89-902B-D7FF08726947}" type="pres">
      <dgm:prSet presAssocID="{38517A4A-8FE1-46CB-BD1C-BAF78C1A81E8}" presName="level3hierChild" presStyleCnt="0"/>
      <dgm:spPr/>
    </dgm:pt>
  </dgm:ptLst>
  <dgm:cxnLst>
    <dgm:cxn modelId="{CA7037CD-5136-4F3C-90F3-19CDCC49A1E8}" type="presOf" srcId="{F460F331-78B4-426C-95D0-8C3D0BA2A798}" destId="{49362CC1-BED6-46AB-8E88-BEC0668CA302}" srcOrd="0" destOrd="0" presId="urn:microsoft.com/office/officeart/2008/layout/HorizontalMultiLevelHierarchy"/>
    <dgm:cxn modelId="{FD4B3C45-F6D7-4C2B-AD75-0096A3CD57FA}" type="presOf" srcId="{A0C934EA-40E9-4D58-8638-D5C89DDB8D72}" destId="{F03DF2D4-6AFB-445B-A28C-74BD4ECD4E1B}" srcOrd="1" destOrd="0" presId="urn:microsoft.com/office/officeart/2008/layout/HorizontalMultiLevelHierarchy"/>
    <dgm:cxn modelId="{5A596F4C-D1B6-4434-B414-9BCB60F26EF5}" type="presOf" srcId="{F1EB0A1E-3D01-4EE0-B4D3-9FFFAD8AE3EB}" destId="{C1A89841-BC95-4545-9383-445ADDD9C575}" srcOrd="0" destOrd="0" presId="urn:microsoft.com/office/officeart/2008/layout/HorizontalMultiLevelHierarchy"/>
    <dgm:cxn modelId="{3DF8837F-432D-4633-BF2C-2FA9D0528400}" type="presOf" srcId="{D6A8D4BD-390A-48BC-A8DD-99FD5B2AE7BA}" destId="{5EF621BF-B673-4810-9579-166450D70D84}" srcOrd="1" destOrd="0" presId="urn:microsoft.com/office/officeart/2008/layout/HorizontalMultiLevelHierarchy"/>
    <dgm:cxn modelId="{02CB228F-244F-421A-B118-F67302CB1C96}" srcId="{76DACC21-2ACD-49F7-95F6-8306AB4286E8}" destId="{653E0296-BA00-4C97-B25F-F7104BE78EE1}" srcOrd="0" destOrd="0" parTransId="{98E93397-C4D4-4154-956E-182F2FCBF94E}" sibTransId="{90401BA9-84CF-459D-B796-EF9A95AE506C}"/>
    <dgm:cxn modelId="{70688C58-17FB-4C58-A699-5265CFB10FCB}" srcId="{C00D78CF-C741-4F2F-BA3D-C676A75DA7FA}" destId="{BD23BF7E-6334-47DD-B76F-487188A7236E}" srcOrd="0" destOrd="0" parTransId="{A0BE9A59-387E-4B98-B756-1415D1A7D196}" sibTransId="{8E95A76C-0AB4-482E-8FC8-6B9267B6DF0B}"/>
    <dgm:cxn modelId="{183E08C7-0DD9-45D1-B95B-734EA8FAD3A5}" type="presOf" srcId="{F1EB0A1E-3D01-4EE0-B4D3-9FFFAD8AE3EB}" destId="{D1C7A61B-B9FA-4D90-AB17-582C53DC37FF}" srcOrd="1" destOrd="0" presId="urn:microsoft.com/office/officeart/2008/layout/HorizontalMultiLevelHierarchy"/>
    <dgm:cxn modelId="{308854A8-B28A-4ED5-AAA2-5E89758AD2C5}" type="presOf" srcId="{D6A8D4BD-390A-48BC-A8DD-99FD5B2AE7BA}" destId="{8BDC028E-5E16-452C-8585-F44746139A04}" srcOrd="0" destOrd="0" presId="urn:microsoft.com/office/officeart/2008/layout/HorizontalMultiLevelHierarchy"/>
    <dgm:cxn modelId="{3093F0E4-B8FE-492A-ABF5-49F944246D8B}" type="presOf" srcId="{5AF5EBB7-77B8-4E6A-BF8F-88D863D9BA54}" destId="{040E1769-35D0-4933-B5DE-EA42F85084AC}" srcOrd="0" destOrd="0" presId="urn:microsoft.com/office/officeart/2008/layout/HorizontalMultiLevelHierarchy"/>
    <dgm:cxn modelId="{D913EBFB-4A94-4D9C-A078-674E9166CF19}" type="presOf" srcId="{EC9F77A1-F1AC-4C61-844B-36CC6AE36DFD}" destId="{259566DB-D5DF-4483-871F-01410512FA56}" srcOrd="0" destOrd="0" presId="urn:microsoft.com/office/officeart/2008/layout/HorizontalMultiLevelHierarchy"/>
    <dgm:cxn modelId="{1C40C544-A072-48F7-B7F9-C87259D68FE6}" type="presOf" srcId="{98E93397-C4D4-4154-956E-182F2FCBF94E}" destId="{63579FEB-E203-442D-831F-4FCA25D1F0D6}" srcOrd="1" destOrd="0" presId="urn:microsoft.com/office/officeart/2008/layout/HorizontalMultiLevelHierarchy"/>
    <dgm:cxn modelId="{AA9E65E5-09CB-46F6-BA20-DF6B48E30BD7}" type="presOf" srcId="{A0BE9A59-387E-4B98-B756-1415D1A7D196}" destId="{10BE8FF3-C899-4D04-8E8D-567F281AA451}" srcOrd="0" destOrd="0" presId="urn:microsoft.com/office/officeart/2008/layout/HorizontalMultiLevelHierarchy"/>
    <dgm:cxn modelId="{2B7D8E0B-C643-4A36-A4C8-246E91BF2058}" type="presOf" srcId="{DAA81DC4-E277-4688-80E8-AB854F8DE9D7}" destId="{1DF12DD3-A361-4517-A467-81E4142B24F0}" srcOrd="1" destOrd="0" presId="urn:microsoft.com/office/officeart/2008/layout/HorizontalMultiLevelHierarchy"/>
    <dgm:cxn modelId="{3B81D53D-293C-4A33-9A26-008984E8D415}" type="presOf" srcId="{1514E499-3270-4B9B-8A6B-3EDF0704C3B9}" destId="{1EDCAE6B-C638-4430-AF3F-7A8934213D14}" srcOrd="0" destOrd="0" presId="urn:microsoft.com/office/officeart/2008/layout/HorizontalMultiLevelHierarchy"/>
    <dgm:cxn modelId="{669683D5-2A05-43E2-9C10-0CFF3EF850B1}" type="presOf" srcId="{3CCBB3E7-5EC2-4F84-A365-9F3911DCA710}" destId="{4A769DCC-A8DE-4E08-93A0-ECE443832C55}" srcOrd="0" destOrd="0" presId="urn:microsoft.com/office/officeart/2008/layout/HorizontalMultiLevelHierarchy"/>
    <dgm:cxn modelId="{D01E992B-B875-43E3-A7F2-9CE1693280DC}" type="presOf" srcId="{9E7866E6-7CEE-438D-8013-2AFAEE865EE3}" destId="{DA89DF77-9251-4624-9455-0D1BAC2BB80F}" srcOrd="1" destOrd="0" presId="urn:microsoft.com/office/officeart/2008/layout/HorizontalMultiLevelHierarchy"/>
    <dgm:cxn modelId="{DB476FF9-CDFE-49A4-A466-1E06DF7AE2BA}" type="presOf" srcId="{85C4C953-9092-4330-BAF9-6CEF5D55186B}" destId="{02A313A2-F914-49F5-9743-A344A35D26C9}" srcOrd="0" destOrd="0" presId="urn:microsoft.com/office/officeart/2008/layout/HorizontalMultiLevelHierarchy"/>
    <dgm:cxn modelId="{631C972F-DC21-4E92-9EB4-644175005F5D}" srcId="{D2D8EF8B-4BDE-4E8A-884F-148E1B4BA1AA}" destId="{E94F13F9-6955-4E7E-A4DC-565F728D4F13}" srcOrd="0" destOrd="0" parTransId="{A0C934EA-40E9-4D58-8638-D5C89DDB8D72}" sibTransId="{4A1F590C-C6D9-44EB-B1F7-E6687CA580E6}"/>
    <dgm:cxn modelId="{45D34852-0B25-4CB5-9E82-F27A697A7FAF}" type="presOf" srcId="{0AE3395E-6013-4880-A15F-6E120607A489}" destId="{F5C34B30-6726-47C4-AFC4-5E455DCFBAD7}" srcOrd="0" destOrd="0" presId="urn:microsoft.com/office/officeart/2008/layout/HorizontalMultiLevelHierarchy"/>
    <dgm:cxn modelId="{A50C47CF-0DEE-4721-A2D0-A9B2E4E550DE}" type="presOf" srcId="{3CCBB3E7-5EC2-4F84-A365-9F3911DCA710}" destId="{1D7BDE1C-2BD0-4A00-BDEC-7DB7693546E7}" srcOrd="1" destOrd="0" presId="urn:microsoft.com/office/officeart/2008/layout/HorizontalMultiLevelHierarchy"/>
    <dgm:cxn modelId="{7CE21957-861A-4EEB-8F44-9FE687BE8FDD}" srcId="{E94F13F9-6955-4E7E-A4DC-565F728D4F13}" destId="{5AF5EBB7-77B8-4E6A-BF8F-88D863D9BA54}" srcOrd="0" destOrd="0" parTransId="{3CCBB3E7-5EC2-4F84-A365-9F3911DCA710}" sibTransId="{46C83A91-315D-47E1-881D-AAC8C9EF04A4}"/>
    <dgm:cxn modelId="{9220EDAC-3772-46D6-96A3-4868284B9E1E}" type="presOf" srcId="{0AE3395E-6013-4880-A15F-6E120607A489}" destId="{77F2ED70-D6EA-4CF8-9A6D-875AFB20F117}" srcOrd="1" destOrd="0" presId="urn:microsoft.com/office/officeart/2008/layout/HorizontalMultiLevelHierarchy"/>
    <dgm:cxn modelId="{09C4B416-5D6B-41F2-B401-1A033E340D3D}" type="presOf" srcId="{9B2F6A84-BEB0-4E6E-BD90-9CA869315229}" destId="{A43EB818-57A9-4055-94A0-F6016A84B808}" srcOrd="0" destOrd="0" presId="urn:microsoft.com/office/officeart/2008/layout/HorizontalMultiLevelHierarchy"/>
    <dgm:cxn modelId="{F2CCE9B0-9CC5-4029-9627-0AC3274B0916}" type="presOf" srcId="{30E57BF1-8649-46E6-8260-F02C63D9BC35}" destId="{9A75F43A-04B2-4D4F-8B2C-42F16B482653}" srcOrd="0" destOrd="0" presId="urn:microsoft.com/office/officeart/2008/layout/HorizontalMultiLevelHierarchy"/>
    <dgm:cxn modelId="{94313A62-C2E8-4D15-9552-F74D14F21F33}" srcId="{FE3C04E6-78E4-4FEB-8100-576F0B1EB37B}" destId="{F13B3CCC-7345-403C-A8A9-45737EC5DBFF}" srcOrd="0" destOrd="0" parTransId="{0AE3395E-6013-4880-A15F-6E120607A489}" sibTransId="{BFA9F586-1CEF-43B0-9234-BD622F771DA5}"/>
    <dgm:cxn modelId="{9236262C-FE7C-4075-B4E6-1DA23C2BBF66}" srcId="{30E57BF1-8649-46E6-8260-F02C63D9BC35}" destId="{76DACC21-2ACD-49F7-95F6-8306AB4286E8}" srcOrd="1" destOrd="0" parTransId="{D4DDF821-C9A2-4F13-9A4A-25333E3977FC}" sibTransId="{2B1C7500-8C63-44B5-943A-E031C947C7A7}"/>
    <dgm:cxn modelId="{1933D622-50A4-47C7-9BC2-28ED0D4EEF53}" type="presOf" srcId="{C3A0FF31-424A-4329-A1E7-7430B411660C}" destId="{2BE888B6-AA8D-4761-8AAF-D07E117B22EF}" srcOrd="0" destOrd="0" presId="urn:microsoft.com/office/officeart/2008/layout/HorizontalMultiLevelHierarchy"/>
    <dgm:cxn modelId="{F460F8D7-F6EF-4F30-9B60-66398166DC4B}" srcId="{E94F13F9-6955-4E7E-A4DC-565F728D4F13}" destId="{C00D78CF-C741-4F2F-BA3D-C676A75DA7FA}" srcOrd="1" destOrd="0" parTransId="{F460F331-78B4-426C-95D0-8C3D0BA2A798}" sibTransId="{493FB765-27FD-4069-8856-4F75D601EAA8}"/>
    <dgm:cxn modelId="{9A32E410-9688-468B-A01B-5806C5F39029}" type="presOf" srcId="{4D707E80-6ACA-4496-9625-B97E56ACB4C7}" destId="{3094890A-DE98-4507-AE03-9504B7246925}" srcOrd="0" destOrd="0" presId="urn:microsoft.com/office/officeart/2008/layout/HorizontalMultiLevelHierarchy"/>
    <dgm:cxn modelId="{DA73F37C-D4B8-4538-9017-2F41B28AB22B}" srcId="{B39CF0C6-D2CC-4D7A-A58A-7066DC98B68E}" destId="{D2D8EF8B-4BDE-4E8A-884F-148E1B4BA1AA}" srcOrd="0" destOrd="0" parTransId="{AB648611-6434-4FDB-AEBA-D646F4741740}" sibTransId="{14DA58AF-1384-4812-AD70-E95DC5F99E1D}"/>
    <dgm:cxn modelId="{6ECB4EF6-C15A-49A1-BA51-6691E0916AD2}" type="presOf" srcId="{F13B3CCC-7345-403C-A8A9-45737EC5DBFF}" destId="{3518B4B7-ED6D-4F45-A4E7-A7D41E64E447}" srcOrd="0" destOrd="0" presId="urn:microsoft.com/office/officeart/2008/layout/HorizontalMultiLevelHierarchy"/>
    <dgm:cxn modelId="{535B6E48-D9D3-462A-BAB5-67634D5FFC25}" type="presOf" srcId="{4D707E80-6ACA-4496-9625-B97E56ACB4C7}" destId="{CA6D2389-B510-4509-8F68-B5A8479E7F0B}" srcOrd="1" destOrd="0" presId="urn:microsoft.com/office/officeart/2008/layout/HorizontalMultiLevelHierarchy"/>
    <dgm:cxn modelId="{FFDD0137-078F-4394-B497-3B70B1CBA602}" srcId="{EC9F77A1-F1AC-4C61-844B-36CC6AE36DFD}" destId="{38517A4A-8FE1-46CB-BD1C-BAF78C1A81E8}" srcOrd="0" destOrd="0" parTransId="{9E7866E6-7CEE-438D-8013-2AFAEE865EE3}" sibTransId="{C18C64B0-0408-4F35-8CFB-9D6A5DD17640}"/>
    <dgm:cxn modelId="{91B4CA13-F4A9-47A9-AD59-86EC5CBBD009}" type="presOf" srcId="{B39CF0C6-D2CC-4D7A-A58A-7066DC98B68E}" destId="{C5238BD6-2ADB-4415-B8B7-C82542E0C89B}" srcOrd="0" destOrd="0" presId="urn:microsoft.com/office/officeart/2008/layout/HorizontalMultiLevelHierarchy"/>
    <dgm:cxn modelId="{FC6FF1AA-EC55-46D2-96C0-98814AE3A935}" type="presOf" srcId="{D4DDF821-C9A2-4F13-9A4A-25333E3977FC}" destId="{F1CFED74-FEFD-4D85-ACDF-6443E8DFB276}" srcOrd="0" destOrd="0" presId="urn:microsoft.com/office/officeart/2008/layout/HorizontalMultiLevelHierarchy"/>
    <dgm:cxn modelId="{B5F008B2-F8D2-43B3-8E9A-F349A80B4A77}" type="presOf" srcId="{FE3C04E6-78E4-4FEB-8100-576F0B1EB37B}" destId="{DB6A8134-5432-43B7-8A8F-5605447C8FB2}" srcOrd="0" destOrd="0" presId="urn:microsoft.com/office/officeart/2008/layout/HorizontalMultiLevelHierarchy"/>
    <dgm:cxn modelId="{652AD5EA-D98B-4319-8FA2-F21FA68F983C}" type="presOf" srcId="{9E7866E6-7CEE-438D-8013-2AFAEE865EE3}" destId="{2A919EEB-6127-4B03-86DE-2B766EB75CA3}" srcOrd="0" destOrd="0" presId="urn:microsoft.com/office/officeart/2008/layout/HorizontalMultiLevelHierarchy"/>
    <dgm:cxn modelId="{9EB8E785-E176-421A-B67B-827DF1C48E44}" type="presOf" srcId="{38517A4A-8FE1-46CB-BD1C-BAF78C1A81E8}" destId="{72387E03-DA87-4C5F-8AA2-2879BBABBB1A}" srcOrd="0" destOrd="0" presId="urn:microsoft.com/office/officeart/2008/layout/HorizontalMultiLevelHierarchy"/>
    <dgm:cxn modelId="{B4574BA1-505E-4D4F-86B1-46897EFCFF78}" srcId="{D2D8EF8B-4BDE-4E8A-884F-148E1B4BA1AA}" destId="{30E57BF1-8649-46E6-8260-F02C63D9BC35}" srcOrd="1" destOrd="0" parTransId="{7A1C22DC-3136-4194-9084-774D8BCEEE9A}" sibTransId="{F115D115-162A-469E-BA23-D005C0A600C8}"/>
    <dgm:cxn modelId="{F969DD37-02D8-4886-8F76-0500B0363EE5}" srcId="{30E57BF1-8649-46E6-8260-F02C63D9BC35}" destId="{FE3C04E6-78E4-4FEB-8100-576F0B1EB37B}" srcOrd="0" destOrd="0" parTransId="{F1EB0A1E-3D01-4EE0-B4D3-9FFFAD8AE3EB}" sibTransId="{0E6D2721-F6B0-4575-9E09-33AD2EF5AA17}"/>
    <dgm:cxn modelId="{3FEBCB7E-45CA-4D34-B581-143705CE9EFC}" type="presOf" srcId="{DAA81DC4-E277-4688-80E8-AB854F8DE9D7}" destId="{3B402BBB-C956-4C64-BB07-5AEC6FEF5340}" srcOrd="0" destOrd="0" presId="urn:microsoft.com/office/officeart/2008/layout/HorizontalMultiLevelHierarchy"/>
    <dgm:cxn modelId="{EDCF4FDE-9E64-432D-84F7-85CF19319BDB}" type="presOf" srcId="{BD23BF7E-6334-47DD-B76F-487188A7236E}" destId="{4E9B8E76-A605-4C26-B20F-1110A3F20DE8}" srcOrd="0" destOrd="0" presId="urn:microsoft.com/office/officeart/2008/layout/HorizontalMultiLevelHierarchy"/>
    <dgm:cxn modelId="{3DDE9080-8CEE-41A8-882F-6106F679222C}" type="presOf" srcId="{F460F331-78B4-426C-95D0-8C3D0BA2A798}" destId="{A6672805-A3B5-445A-ACDA-A0D2058DF83A}" srcOrd="1" destOrd="0" presId="urn:microsoft.com/office/officeart/2008/layout/HorizontalMultiLevelHierarchy"/>
    <dgm:cxn modelId="{5C53DB43-BC4D-429F-90A3-6E770EEDF6AD}" srcId="{5AF5EBB7-77B8-4E6A-BF8F-88D863D9BA54}" destId="{9B2F6A84-BEB0-4E6E-BD90-9CA869315229}" srcOrd="0" destOrd="0" parTransId="{DAA81DC4-E277-4688-80E8-AB854F8DE9D7}" sibTransId="{EB758BF5-F393-4BDC-ABF1-0185AFEB1FA7}"/>
    <dgm:cxn modelId="{16DA1AB9-B9DF-4F1C-A184-771362E67D24}" type="presOf" srcId="{98E93397-C4D4-4154-956E-182F2FCBF94E}" destId="{65BD2702-B7CD-4849-B1AC-001A3A645108}" srcOrd="0" destOrd="0" presId="urn:microsoft.com/office/officeart/2008/layout/HorizontalMultiLevelHierarchy"/>
    <dgm:cxn modelId="{1FF694E3-1D4B-45BA-9793-5CA147DC0EF0}" type="presOf" srcId="{653E0296-BA00-4C97-B25F-F7104BE78EE1}" destId="{1A99333B-F5F5-4F40-BEEA-810AAB4099A3}" srcOrd="0" destOrd="0" presId="urn:microsoft.com/office/officeart/2008/layout/HorizontalMultiLevelHierarchy"/>
    <dgm:cxn modelId="{489F1D3B-C889-4D3C-9CEF-7B9016657422}" srcId="{C3A0FF31-424A-4329-A1E7-7430B411660C}" destId="{1514E499-3270-4B9B-8A6B-3EDF0704C3B9}" srcOrd="0" destOrd="0" parTransId="{4D707E80-6ACA-4496-9625-B97E56ACB4C7}" sibTransId="{270C0261-2616-4C9C-9721-AE941D3E53A4}"/>
    <dgm:cxn modelId="{1591A460-3E0E-4077-BECB-F60906DBF0C4}" type="presOf" srcId="{85C4C953-9092-4330-BAF9-6CEF5D55186B}" destId="{97717D41-E0CF-4E01-97E0-B0D4EEE7F25A}" srcOrd="1" destOrd="0" presId="urn:microsoft.com/office/officeart/2008/layout/HorizontalMultiLevelHierarchy"/>
    <dgm:cxn modelId="{A381C08D-E14A-4AF0-B8EC-C0F16197357F}" type="presOf" srcId="{D4DDF821-C9A2-4F13-9A4A-25333E3977FC}" destId="{A9FA05D5-0370-48E9-B03D-596ADD802C1F}" srcOrd="1" destOrd="0" presId="urn:microsoft.com/office/officeart/2008/layout/HorizontalMultiLevelHierarchy"/>
    <dgm:cxn modelId="{CF5F8D64-EEC5-465F-A8FD-4A5E3E64B45B}" type="presOf" srcId="{76DACC21-2ACD-49F7-95F6-8306AB4286E8}" destId="{A1DAFE46-6F27-4776-81D6-39919A6EAA91}" srcOrd="0" destOrd="0" presId="urn:microsoft.com/office/officeart/2008/layout/HorizontalMultiLevelHierarchy"/>
    <dgm:cxn modelId="{56B84875-BA74-4E45-AF22-1263288CEEEF}" type="presOf" srcId="{7A1C22DC-3136-4194-9084-774D8BCEEE9A}" destId="{1FB5727A-EAC4-4DD5-BF00-E75052EA6DBF}" srcOrd="0" destOrd="0" presId="urn:microsoft.com/office/officeart/2008/layout/HorizontalMultiLevelHierarchy"/>
    <dgm:cxn modelId="{43C9DF93-D193-4E8D-A124-018CE53B7213}" type="presOf" srcId="{A0C934EA-40E9-4D58-8638-D5C89DDB8D72}" destId="{98B0FDA8-7B5E-429B-B3B2-96B48FE782FC}" srcOrd="0" destOrd="0" presId="urn:microsoft.com/office/officeart/2008/layout/HorizontalMultiLevelHierarchy"/>
    <dgm:cxn modelId="{C7936884-9480-4BA2-ABA3-BD8916EC94DC}" type="presOf" srcId="{D2D8EF8B-4BDE-4E8A-884F-148E1B4BA1AA}" destId="{7F31CA49-B0D1-4252-876F-A39D1C71B0FC}" srcOrd="0" destOrd="0" presId="urn:microsoft.com/office/officeart/2008/layout/HorizontalMultiLevelHierarchy"/>
    <dgm:cxn modelId="{0CD98875-E17C-43F3-AE4F-38EAD9E123DC}" type="presOf" srcId="{E94F13F9-6955-4E7E-A4DC-565F728D4F13}" destId="{29B0C0BC-9A1F-4CB5-A84E-D474F7DECA7E}" srcOrd="0" destOrd="0" presId="urn:microsoft.com/office/officeart/2008/layout/HorizontalMultiLevelHierarchy"/>
    <dgm:cxn modelId="{1132A164-0C69-42A3-B99B-BB780E2B9F39}" srcId="{30E57BF1-8649-46E6-8260-F02C63D9BC35}" destId="{C3A0FF31-424A-4329-A1E7-7430B411660C}" srcOrd="2" destOrd="0" parTransId="{D6A8D4BD-390A-48BC-A8DD-99FD5B2AE7BA}" sibTransId="{F0203F01-3BE1-4A22-998C-E2042C541B17}"/>
    <dgm:cxn modelId="{4522945A-F34C-4B15-AB56-B276CEC9EAE1}" type="presOf" srcId="{7A1C22DC-3136-4194-9084-774D8BCEEE9A}" destId="{0236E874-DE34-48C4-8D02-ADA67FCA943C}" srcOrd="1" destOrd="0" presId="urn:microsoft.com/office/officeart/2008/layout/HorizontalMultiLevelHierarchy"/>
    <dgm:cxn modelId="{FDC168B9-5D5A-40BB-9EA8-7CDA075CB673}" srcId="{30E57BF1-8649-46E6-8260-F02C63D9BC35}" destId="{EC9F77A1-F1AC-4C61-844B-36CC6AE36DFD}" srcOrd="3" destOrd="0" parTransId="{85C4C953-9092-4330-BAF9-6CEF5D55186B}" sibTransId="{9BA5B06C-C656-45F6-81CE-83C1B32A52EE}"/>
    <dgm:cxn modelId="{43349C5D-5719-4F1B-A0F6-C0C254769DB6}" type="presOf" srcId="{C00D78CF-C741-4F2F-BA3D-C676A75DA7FA}" destId="{94F531D9-32AB-45E9-A878-4809B859CB62}" srcOrd="0" destOrd="0" presId="urn:microsoft.com/office/officeart/2008/layout/HorizontalMultiLevelHierarchy"/>
    <dgm:cxn modelId="{8FD9C526-034C-47A0-A9D4-B922BA8800B1}" type="presOf" srcId="{A0BE9A59-387E-4B98-B756-1415D1A7D196}" destId="{4DFD5195-45DD-461C-B6C6-4EBE05635A77}" srcOrd="1" destOrd="0" presId="urn:microsoft.com/office/officeart/2008/layout/HorizontalMultiLevelHierarchy"/>
    <dgm:cxn modelId="{7C0FEBC5-920F-4602-A614-5F98DDDE0BBE}" type="presParOf" srcId="{C5238BD6-2ADB-4415-B8B7-C82542E0C89B}" destId="{37E92E63-2EBD-4A88-9E40-9A528BC81146}" srcOrd="0" destOrd="0" presId="urn:microsoft.com/office/officeart/2008/layout/HorizontalMultiLevelHierarchy"/>
    <dgm:cxn modelId="{2723DA09-0CD0-4BC1-A6BC-CA3F8D1208D6}" type="presParOf" srcId="{37E92E63-2EBD-4A88-9E40-9A528BC81146}" destId="{7F31CA49-B0D1-4252-876F-A39D1C71B0FC}" srcOrd="0" destOrd="0" presId="urn:microsoft.com/office/officeart/2008/layout/HorizontalMultiLevelHierarchy"/>
    <dgm:cxn modelId="{2F6F4EA0-28C0-47A2-9CD3-B74F2DA8FD31}" type="presParOf" srcId="{37E92E63-2EBD-4A88-9E40-9A528BC81146}" destId="{046C9435-E320-4721-AA08-8EBBDEBCC469}" srcOrd="1" destOrd="0" presId="urn:microsoft.com/office/officeart/2008/layout/HorizontalMultiLevelHierarchy"/>
    <dgm:cxn modelId="{43BBBC3C-89E1-4CD0-AFEB-BD47D8F22B2A}" type="presParOf" srcId="{046C9435-E320-4721-AA08-8EBBDEBCC469}" destId="{98B0FDA8-7B5E-429B-B3B2-96B48FE782FC}" srcOrd="0" destOrd="0" presId="urn:microsoft.com/office/officeart/2008/layout/HorizontalMultiLevelHierarchy"/>
    <dgm:cxn modelId="{5FB6C67E-D005-4502-AB03-89D0012A3E83}" type="presParOf" srcId="{98B0FDA8-7B5E-429B-B3B2-96B48FE782FC}" destId="{F03DF2D4-6AFB-445B-A28C-74BD4ECD4E1B}" srcOrd="0" destOrd="0" presId="urn:microsoft.com/office/officeart/2008/layout/HorizontalMultiLevelHierarchy"/>
    <dgm:cxn modelId="{B0AE2BDA-34EF-4757-B7EC-B144B47C779E}" type="presParOf" srcId="{046C9435-E320-4721-AA08-8EBBDEBCC469}" destId="{57DB4B92-8EB6-487A-820A-E5A2407DC76A}" srcOrd="1" destOrd="0" presId="urn:microsoft.com/office/officeart/2008/layout/HorizontalMultiLevelHierarchy"/>
    <dgm:cxn modelId="{58FC765B-021E-4E57-9D36-DF7157BCBF09}" type="presParOf" srcId="{57DB4B92-8EB6-487A-820A-E5A2407DC76A}" destId="{29B0C0BC-9A1F-4CB5-A84E-D474F7DECA7E}" srcOrd="0" destOrd="0" presId="urn:microsoft.com/office/officeart/2008/layout/HorizontalMultiLevelHierarchy"/>
    <dgm:cxn modelId="{2B9DBC71-F44E-4F91-BCCD-06FC1C5760B3}" type="presParOf" srcId="{57DB4B92-8EB6-487A-820A-E5A2407DC76A}" destId="{DBF22D8A-27A1-4CEA-8914-8061F222C924}" srcOrd="1" destOrd="0" presId="urn:microsoft.com/office/officeart/2008/layout/HorizontalMultiLevelHierarchy"/>
    <dgm:cxn modelId="{E4645259-9372-4EF0-A9D7-B5025193ED8E}" type="presParOf" srcId="{DBF22D8A-27A1-4CEA-8914-8061F222C924}" destId="{4A769DCC-A8DE-4E08-93A0-ECE443832C55}" srcOrd="0" destOrd="0" presId="urn:microsoft.com/office/officeart/2008/layout/HorizontalMultiLevelHierarchy"/>
    <dgm:cxn modelId="{4F7FA06B-9884-43F7-B48D-F78DEDAE085A}" type="presParOf" srcId="{4A769DCC-A8DE-4E08-93A0-ECE443832C55}" destId="{1D7BDE1C-2BD0-4A00-BDEC-7DB7693546E7}" srcOrd="0" destOrd="0" presId="urn:microsoft.com/office/officeart/2008/layout/HorizontalMultiLevelHierarchy"/>
    <dgm:cxn modelId="{BF690611-FC38-45BA-8827-685E4E501E77}" type="presParOf" srcId="{DBF22D8A-27A1-4CEA-8914-8061F222C924}" destId="{12628A67-B9B7-44DF-A4FA-0491617BB2CF}" srcOrd="1" destOrd="0" presId="urn:microsoft.com/office/officeart/2008/layout/HorizontalMultiLevelHierarchy"/>
    <dgm:cxn modelId="{F3C09A68-6414-403A-BAEC-6C25AF7761E8}" type="presParOf" srcId="{12628A67-B9B7-44DF-A4FA-0491617BB2CF}" destId="{040E1769-35D0-4933-B5DE-EA42F85084AC}" srcOrd="0" destOrd="0" presId="urn:microsoft.com/office/officeart/2008/layout/HorizontalMultiLevelHierarchy"/>
    <dgm:cxn modelId="{FD6DEDA3-D080-47C8-B277-0E46149EA848}" type="presParOf" srcId="{12628A67-B9B7-44DF-A4FA-0491617BB2CF}" destId="{61399F2F-E7B1-43A3-BA4A-20702AB5A8F5}" srcOrd="1" destOrd="0" presId="urn:microsoft.com/office/officeart/2008/layout/HorizontalMultiLevelHierarchy"/>
    <dgm:cxn modelId="{03CEE2CE-738A-45FA-82F5-1E8C66D87033}" type="presParOf" srcId="{61399F2F-E7B1-43A3-BA4A-20702AB5A8F5}" destId="{3B402BBB-C956-4C64-BB07-5AEC6FEF5340}" srcOrd="0" destOrd="0" presId="urn:microsoft.com/office/officeart/2008/layout/HorizontalMultiLevelHierarchy"/>
    <dgm:cxn modelId="{C2393A8B-820F-4AC9-9B36-31A471F212A3}" type="presParOf" srcId="{3B402BBB-C956-4C64-BB07-5AEC6FEF5340}" destId="{1DF12DD3-A361-4517-A467-81E4142B24F0}" srcOrd="0" destOrd="0" presId="urn:microsoft.com/office/officeart/2008/layout/HorizontalMultiLevelHierarchy"/>
    <dgm:cxn modelId="{040E6DEC-D1B8-4F90-A991-DC628AC9EB98}" type="presParOf" srcId="{61399F2F-E7B1-43A3-BA4A-20702AB5A8F5}" destId="{4164C118-CC6E-4FBB-AD6A-F3E556451F85}" srcOrd="1" destOrd="0" presId="urn:microsoft.com/office/officeart/2008/layout/HorizontalMultiLevelHierarchy"/>
    <dgm:cxn modelId="{4F352F8F-0140-421A-A18E-FD8DDD0BF4BB}" type="presParOf" srcId="{4164C118-CC6E-4FBB-AD6A-F3E556451F85}" destId="{A43EB818-57A9-4055-94A0-F6016A84B808}" srcOrd="0" destOrd="0" presId="urn:microsoft.com/office/officeart/2008/layout/HorizontalMultiLevelHierarchy"/>
    <dgm:cxn modelId="{03B68C08-1C75-4B96-897C-73CE5FDEB472}" type="presParOf" srcId="{4164C118-CC6E-4FBB-AD6A-F3E556451F85}" destId="{F13BD23F-CEC7-4ABB-81C7-82C35408F09E}" srcOrd="1" destOrd="0" presId="urn:microsoft.com/office/officeart/2008/layout/HorizontalMultiLevelHierarchy"/>
    <dgm:cxn modelId="{5469D511-A2D4-4318-8B38-20BB649953DB}" type="presParOf" srcId="{DBF22D8A-27A1-4CEA-8914-8061F222C924}" destId="{49362CC1-BED6-46AB-8E88-BEC0668CA302}" srcOrd="2" destOrd="0" presId="urn:microsoft.com/office/officeart/2008/layout/HorizontalMultiLevelHierarchy"/>
    <dgm:cxn modelId="{E7E2E104-9AE1-447A-B2FA-4348B82E28E6}" type="presParOf" srcId="{49362CC1-BED6-46AB-8E88-BEC0668CA302}" destId="{A6672805-A3B5-445A-ACDA-A0D2058DF83A}" srcOrd="0" destOrd="0" presId="urn:microsoft.com/office/officeart/2008/layout/HorizontalMultiLevelHierarchy"/>
    <dgm:cxn modelId="{FC82FAA0-44C2-4CA1-A3D0-0770913CE59E}" type="presParOf" srcId="{DBF22D8A-27A1-4CEA-8914-8061F222C924}" destId="{BD0C555C-37AC-4522-B589-995769C0B722}" srcOrd="3" destOrd="0" presId="urn:microsoft.com/office/officeart/2008/layout/HorizontalMultiLevelHierarchy"/>
    <dgm:cxn modelId="{5F8EBA06-F067-4648-962F-42D4535402FC}" type="presParOf" srcId="{BD0C555C-37AC-4522-B589-995769C0B722}" destId="{94F531D9-32AB-45E9-A878-4809B859CB62}" srcOrd="0" destOrd="0" presId="urn:microsoft.com/office/officeart/2008/layout/HorizontalMultiLevelHierarchy"/>
    <dgm:cxn modelId="{C68DF872-94C4-4327-9F1E-084DC9782E3F}" type="presParOf" srcId="{BD0C555C-37AC-4522-B589-995769C0B722}" destId="{ABCA6EF2-34A9-4D39-9124-916FD6071F3E}" srcOrd="1" destOrd="0" presId="urn:microsoft.com/office/officeart/2008/layout/HorizontalMultiLevelHierarchy"/>
    <dgm:cxn modelId="{53FDCE72-2847-4FEB-A98A-489794271CE1}" type="presParOf" srcId="{ABCA6EF2-34A9-4D39-9124-916FD6071F3E}" destId="{10BE8FF3-C899-4D04-8E8D-567F281AA451}" srcOrd="0" destOrd="0" presId="urn:microsoft.com/office/officeart/2008/layout/HorizontalMultiLevelHierarchy"/>
    <dgm:cxn modelId="{66E21886-08B8-4185-B851-744627E69E50}" type="presParOf" srcId="{10BE8FF3-C899-4D04-8E8D-567F281AA451}" destId="{4DFD5195-45DD-461C-B6C6-4EBE05635A77}" srcOrd="0" destOrd="0" presId="urn:microsoft.com/office/officeart/2008/layout/HorizontalMultiLevelHierarchy"/>
    <dgm:cxn modelId="{E2D5ADAE-64F1-4859-A920-081BC158E0F1}" type="presParOf" srcId="{ABCA6EF2-34A9-4D39-9124-916FD6071F3E}" destId="{21247B14-9EE2-4D49-A94E-7AB2B015508F}" srcOrd="1" destOrd="0" presId="urn:microsoft.com/office/officeart/2008/layout/HorizontalMultiLevelHierarchy"/>
    <dgm:cxn modelId="{26E0A86F-A42A-44CF-A900-1C15BE2732F5}" type="presParOf" srcId="{21247B14-9EE2-4D49-A94E-7AB2B015508F}" destId="{4E9B8E76-A605-4C26-B20F-1110A3F20DE8}" srcOrd="0" destOrd="0" presId="urn:microsoft.com/office/officeart/2008/layout/HorizontalMultiLevelHierarchy"/>
    <dgm:cxn modelId="{A6FB31C2-DCE3-4764-9D6E-AD3E99C95B37}" type="presParOf" srcId="{21247B14-9EE2-4D49-A94E-7AB2B015508F}" destId="{CE9C9810-E6B5-447F-BFEE-56E90BC74946}" srcOrd="1" destOrd="0" presId="urn:microsoft.com/office/officeart/2008/layout/HorizontalMultiLevelHierarchy"/>
    <dgm:cxn modelId="{F777A041-6248-4248-B352-66BA27E8CA68}" type="presParOf" srcId="{046C9435-E320-4721-AA08-8EBBDEBCC469}" destId="{1FB5727A-EAC4-4DD5-BF00-E75052EA6DBF}" srcOrd="2" destOrd="0" presId="urn:microsoft.com/office/officeart/2008/layout/HorizontalMultiLevelHierarchy"/>
    <dgm:cxn modelId="{5DAF234E-A9F1-41A6-83FD-5B975EFE1BA6}" type="presParOf" srcId="{1FB5727A-EAC4-4DD5-BF00-E75052EA6DBF}" destId="{0236E874-DE34-48C4-8D02-ADA67FCA943C}" srcOrd="0" destOrd="0" presId="urn:microsoft.com/office/officeart/2008/layout/HorizontalMultiLevelHierarchy"/>
    <dgm:cxn modelId="{5A3C0D39-01F3-4DD8-B8BD-3CB3B516431A}" type="presParOf" srcId="{046C9435-E320-4721-AA08-8EBBDEBCC469}" destId="{A0845585-CE63-4638-BA4F-16DFE7350EF1}" srcOrd="3" destOrd="0" presId="urn:microsoft.com/office/officeart/2008/layout/HorizontalMultiLevelHierarchy"/>
    <dgm:cxn modelId="{74B8EE66-D787-4FF0-AE39-B36BE37420C9}" type="presParOf" srcId="{A0845585-CE63-4638-BA4F-16DFE7350EF1}" destId="{9A75F43A-04B2-4D4F-8B2C-42F16B482653}" srcOrd="0" destOrd="0" presId="urn:microsoft.com/office/officeart/2008/layout/HorizontalMultiLevelHierarchy"/>
    <dgm:cxn modelId="{1A25A5CD-197B-486A-B5F2-39E546D03CD3}" type="presParOf" srcId="{A0845585-CE63-4638-BA4F-16DFE7350EF1}" destId="{9A826F30-973E-4BCC-83F2-71D550FB08A2}" srcOrd="1" destOrd="0" presId="urn:microsoft.com/office/officeart/2008/layout/HorizontalMultiLevelHierarchy"/>
    <dgm:cxn modelId="{1553F872-2E0D-4696-9128-7486207069F6}" type="presParOf" srcId="{9A826F30-973E-4BCC-83F2-71D550FB08A2}" destId="{C1A89841-BC95-4545-9383-445ADDD9C575}" srcOrd="0" destOrd="0" presId="urn:microsoft.com/office/officeart/2008/layout/HorizontalMultiLevelHierarchy"/>
    <dgm:cxn modelId="{F038283C-918E-454D-9E78-1690021399F6}" type="presParOf" srcId="{C1A89841-BC95-4545-9383-445ADDD9C575}" destId="{D1C7A61B-B9FA-4D90-AB17-582C53DC37FF}" srcOrd="0" destOrd="0" presId="urn:microsoft.com/office/officeart/2008/layout/HorizontalMultiLevelHierarchy"/>
    <dgm:cxn modelId="{C329AF0C-14CB-481F-97D0-B44B278B7987}" type="presParOf" srcId="{9A826F30-973E-4BCC-83F2-71D550FB08A2}" destId="{4E4FC570-1542-4D22-BD6A-4AD52238978E}" srcOrd="1" destOrd="0" presId="urn:microsoft.com/office/officeart/2008/layout/HorizontalMultiLevelHierarchy"/>
    <dgm:cxn modelId="{AE820C94-DF2C-4329-BAC2-9C634CB14820}" type="presParOf" srcId="{4E4FC570-1542-4D22-BD6A-4AD52238978E}" destId="{DB6A8134-5432-43B7-8A8F-5605447C8FB2}" srcOrd="0" destOrd="0" presId="urn:microsoft.com/office/officeart/2008/layout/HorizontalMultiLevelHierarchy"/>
    <dgm:cxn modelId="{F20A7008-8D3B-4C36-A4AC-59190860209E}" type="presParOf" srcId="{4E4FC570-1542-4D22-BD6A-4AD52238978E}" destId="{C54B65C7-8190-412E-A51C-0B3C64C1D05D}" srcOrd="1" destOrd="0" presId="urn:microsoft.com/office/officeart/2008/layout/HorizontalMultiLevelHierarchy"/>
    <dgm:cxn modelId="{297775D9-1F1D-4002-81E6-77E5704B6BCA}" type="presParOf" srcId="{C54B65C7-8190-412E-A51C-0B3C64C1D05D}" destId="{F5C34B30-6726-47C4-AFC4-5E455DCFBAD7}" srcOrd="0" destOrd="0" presId="urn:microsoft.com/office/officeart/2008/layout/HorizontalMultiLevelHierarchy"/>
    <dgm:cxn modelId="{929BB070-2A79-493A-A29C-7E637CBC30D7}" type="presParOf" srcId="{F5C34B30-6726-47C4-AFC4-5E455DCFBAD7}" destId="{77F2ED70-D6EA-4CF8-9A6D-875AFB20F117}" srcOrd="0" destOrd="0" presId="urn:microsoft.com/office/officeart/2008/layout/HorizontalMultiLevelHierarchy"/>
    <dgm:cxn modelId="{3D871215-F4E9-41E9-A5DA-15D62720ED59}" type="presParOf" srcId="{C54B65C7-8190-412E-A51C-0B3C64C1D05D}" destId="{CADA1B25-48B9-4F3F-91C6-4453DFE9200C}" srcOrd="1" destOrd="0" presId="urn:microsoft.com/office/officeart/2008/layout/HorizontalMultiLevelHierarchy"/>
    <dgm:cxn modelId="{057727E2-9CC7-4294-A775-7F2A3CD96DAD}" type="presParOf" srcId="{CADA1B25-48B9-4F3F-91C6-4453DFE9200C}" destId="{3518B4B7-ED6D-4F45-A4E7-A7D41E64E447}" srcOrd="0" destOrd="0" presId="urn:microsoft.com/office/officeart/2008/layout/HorizontalMultiLevelHierarchy"/>
    <dgm:cxn modelId="{88570BEF-FBF2-41D5-A2A2-B2E226DE6CFE}" type="presParOf" srcId="{CADA1B25-48B9-4F3F-91C6-4453DFE9200C}" destId="{9FB46C8F-1EDA-4168-9EA1-975947C15CBC}" srcOrd="1" destOrd="0" presId="urn:microsoft.com/office/officeart/2008/layout/HorizontalMultiLevelHierarchy"/>
    <dgm:cxn modelId="{4D6B12D3-7F15-493F-8C53-28C6537F5089}" type="presParOf" srcId="{9A826F30-973E-4BCC-83F2-71D550FB08A2}" destId="{F1CFED74-FEFD-4D85-ACDF-6443E8DFB276}" srcOrd="2" destOrd="0" presId="urn:microsoft.com/office/officeart/2008/layout/HorizontalMultiLevelHierarchy"/>
    <dgm:cxn modelId="{DE220314-153E-4A01-8E8D-B73BA3034D0E}" type="presParOf" srcId="{F1CFED74-FEFD-4D85-ACDF-6443E8DFB276}" destId="{A9FA05D5-0370-48E9-B03D-596ADD802C1F}" srcOrd="0" destOrd="0" presId="urn:microsoft.com/office/officeart/2008/layout/HorizontalMultiLevelHierarchy"/>
    <dgm:cxn modelId="{0E805804-504A-4738-B42C-75F40A8ACDC9}" type="presParOf" srcId="{9A826F30-973E-4BCC-83F2-71D550FB08A2}" destId="{622D4311-7C78-463E-ACC0-889482CAB150}" srcOrd="3" destOrd="0" presId="urn:microsoft.com/office/officeart/2008/layout/HorizontalMultiLevelHierarchy"/>
    <dgm:cxn modelId="{238DB133-856F-41F7-ABC5-424B54C9AA9A}" type="presParOf" srcId="{622D4311-7C78-463E-ACC0-889482CAB150}" destId="{A1DAFE46-6F27-4776-81D6-39919A6EAA91}" srcOrd="0" destOrd="0" presId="urn:microsoft.com/office/officeart/2008/layout/HorizontalMultiLevelHierarchy"/>
    <dgm:cxn modelId="{AE7A28F5-D19D-458B-B6DA-1F022616A98E}" type="presParOf" srcId="{622D4311-7C78-463E-ACC0-889482CAB150}" destId="{8C71C0F2-D6C3-42DF-8438-A26DA00CB8FE}" srcOrd="1" destOrd="0" presId="urn:microsoft.com/office/officeart/2008/layout/HorizontalMultiLevelHierarchy"/>
    <dgm:cxn modelId="{73DEE668-4422-47AF-88D4-293FA02C31BF}" type="presParOf" srcId="{8C71C0F2-D6C3-42DF-8438-A26DA00CB8FE}" destId="{65BD2702-B7CD-4849-B1AC-001A3A645108}" srcOrd="0" destOrd="0" presId="urn:microsoft.com/office/officeart/2008/layout/HorizontalMultiLevelHierarchy"/>
    <dgm:cxn modelId="{03C5DA02-E35B-48B0-82A8-8B9CD0A34982}" type="presParOf" srcId="{65BD2702-B7CD-4849-B1AC-001A3A645108}" destId="{63579FEB-E203-442D-831F-4FCA25D1F0D6}" srcOrd="0" destOrd="0" presId="urn:microsoft.com/office/officeart/2008/layout/HorizontalMultiLevelHierarchy"/>
    <dgm:cxn modelId="{712ECB23-66AC-47EA-A0E3-3EEC62EF44E7}" type="presParOf" srcId="{8C71C0F2-D6C3-42DF-8438-A26DA00CB8FE}" destId="{2E7EA156-F221-46ED-AB7E-3315258D957C}" srcOrd="1" destOrd="0" presId="urn:microsoft.com/office/officeart/2008/layout/HorizontalMultiLevelHierarchy"/>
    <dgm:cxn modelId="{147716EA-E1C3-42F5-8147-6E25449964B9}" type="presParOf" srcId="{2E7EA156-F221-46ED-AB7E-3315258D957C}" destId="{1A99333B-F5F5-4F40-BEEA-810AAB4099A3}" srcOrd="0" destOrd="0" presId="urn:microsoft.com/office/officeart/2008/layout/HorizontalMultiLevelHierarchy"/>
    <dgm:cxn modelId="{940E1CB2-CD9D-4975-BC52-64637A6BED1B}" type="presParOf" srcId="{2E7EA156-F221-46ED-AB7E-3315258D957C}" destId="{07478981-A3D0-46B8-94A1-756045ACD6CF}" srcOrd="1" destOrd="0" presId="urn:microsoft.com/office/officeart/2008/layout/HorizontalMultiLevelHierarchy"/>
    <dgm:cxn modelId="{C96ADD68-A4EA-488C-ABF5-31CC94D2E6B0}" type="presParOf" srcId="{9A826F30-973E-4BCC-83F2-71D550FB08A2}" destId="{8BDC028E-5E16-452C-8585-F44746139A04}" srcOrd="4" destOrd="0" presId="urn:microsoft.com/office/officeart/2008/layout/HorizontalMultiLevelHierarchy"/>
    <dgm:cxn modelId="{BE8E0239-B8BC-4A3C-9469-43F2CBB132D9}" type="presParOf" srcId="{8BDC028E-5E16-452C-8585-F44746139A04}" destId="{5EF621BF-B673-4810-9579-166450D70D84}" srcOrd="0" destOrd="0" presId="urn:microsoft.com/office/officeart/2008/layout/HorizontalMultiLevelHierarchy"/>
    <dgm:cxn modelId="{50EB3EA1-8574-453D-AFF4-6B2248E2E7ED}" type="presParOf" srcId="{9A826F30-973E-4BCC-83F2-71D550FB08A2}" destId="{6E54F7FC-993E-4E45-AF58-2FAD593FEC5B}" srcOrd="5" destOrd="0" presId="urn:microsoft.com/office/officeart/2008/layout/HorizontalMultiLevelHierarchy"/>
    <dgm:cxn modelId="{A5B3F641-028A-4767-9587-E6A13F3EC7EB}" type="presParOf" srcId="{6E54F7FC-993E-4E45-AF58-2FAD593FEC5B}" destId="{2BE888B6-AA8D-4761-8AAF-D07E117B22EF}" srcOrd="0" destOrd="0" presId="urn:microsoft.com/office/officeart/2008/layout/HorizontalMultiLevelHierarchy"/>
    <dgm:cxn modelId="{6A926FDF-AE5C-46A5-95CB-54B807F5CF45}" type="presParOf" srcId="{6E54F7FC-993E-4E45-AF58-2FAD593FEC5B}" destId="{640F5CEF-BBBA-46E8-84D2-B6CBC8A90A82}" srcOrd="1" destOrd="0" presId="urn:microsoft.com/office/officeart/2008/layout/HorizontalMultiLevelHierarchy"/>
    <dgm:cxn modelId="{05A6E71D-51EA-47F9-BB97-14567EA64F23}" type="presParOf" srcId="{640F5CEF-BBBA-46E8-84D2-B6CBC8A90A82}" destId="{3094890A-DE98-4507-AE03-9504B7246925}" srcOrd="0" destOrd="0" presId="urn:microsoft.com/office/officeart/2008/layout/HorizontalMultiLevelHierarchy"/>
    <dgm:cxn modelId="{C37B540A-54D6-4395-ADB4-700D8717F47C}" type="presParOf" srcId="{3094890A-DE98-4507-AE03-9504B7246925}" destId="{CA6D2389-B510-4509-8F68-B5A8479E7F0B}" srcOrd="0" destOrd="0" presId="urn:microsoft.com/office/officeart/2008/layout/HorizontalMultiLevelHierarchy"/>
    <dgm:cxn modelId="{96449337-F759-4D93-8D4D-68843099B4DE}" type="presParOf" srcId="{640F5CEF-BBBA-46E8-84D2-B6CBC8A90A82}" destId="{28896A34-F33E-403C-8940-270F1F50FA4F}" srcOrd="1" destOrd="0" presId="urn:microsoft.com/office/officeart/2008/layout/HorizontalMultiLevelHierarchy"/>
    <dgm:cxn modelId="{F2E2FE74-164E-4A6C-9CAD-C3AA2E50D955}" type="presParOf" srcId="{28896A34-F33E-403C-8940-270F1F50FA4F}" destId="{1EDCAE6B-C638-4430-AF3F-7A8934213D14}" srcOrd="0" destOrd="0" presId="urn:microsoft.com/office/officeart/2008/layout/HorizontalMultiLevelHierarchy"/>
    <dgm:cxn modelId="{89AC97E3-D52A-4C16-A055-4578181F28FC}" type="presParOf" srcId="{28896A34-F33E-403C-8940-270F1F50FA4F}" destId="{1DB77F98-03FA-4D28-924B-9E92444E4821}" srcOrd="1" destOrd="0" presId="urn:microsoft.com/office/officeart/2008/layout/HorizontalMultiLevelHierarchy"/>
    <dgm:cxn modelId="{E9F0AB8B-167D-4ECA-960B-7E3E3E4EFABC}" type="presParOf" srcId="{9A826F30-973E-4BCC-83F2-71D550FB08A2}" destId="{02A313A2-F914-49F5-9743-A344A35D26C9}" srcOrd="6" destOrd="0" presId="urn:microsoft.com/office/officeart/2008/layout/HorizontalMultiLevelHierarchy"/>
    <dgm:cxn modelId="{FCE6B580-E28A-4EEE-A6E2-95867A81792D}" type="presParOf" srcId="{02A313A2-F914-49F5-9743-A344A35D26C9}" destId="{97717D41-E0CF-4E01-97E0-B0D4EEE7F25A}" srcOrd="0" destOrd="0" presId="urn:microsoft.com/office/officeart/2008/layout/HorizontalMultiLevelHierarchy"/>
    <dgm:cxn modelId="{3108A193-4648-4681-A33F-C72FD4465CE5}" type="presParOf" srcId="{9A826F30-973E-4BCC-83F2-71D550FB08A2}" destId="{4AD2C9B9-8A9C-47F2-8698-15CC2B87224B}" srcOrd="7" destOrd="0" presId="urn:microsoft.com/office/officeart/2008/layout/HorizontalMultiLevelHierarchy"/>
    <dgm:cxn modelId="{1DA22EDC-8007-4481-B04D-E561F0D6532C}" type="presParOf" srcId="{4AD2C9B9-8A9C-47F2-8698-15CC2B87224B}" destId="{259566DB-D5DF-4483-871F-01410512FA56}" srcOrd="0" destOrd="0" presId="urn:microsoft.com/office/officeart/2008/layout/HorizontalMultiLevelHierarchy"/>
    <dgm:cxn modelId="{5637DB4F-E681-412A-B358-9C62F70ECDDB}" type="presParOf" srcId="{4AD2C9B9-8A9C-47F2-8698-15CC2B87224B}" destId="{A3B89B65-4BF3-40DC-8725-11A8C3F55BD7}" srcOrd="1" destOrd="0" presId="urn:microsoft.com/office/officeart/2008/layout/HorizontalMultiLevelHierarchy"/>
    <dgm:cxn modelId="{B711242F-2977-423C-89E7-B074290BF807}" type="presParOf" srcId="{A3B89B65-4BF3-40DC-8725-11A8C3F55BD7}" destId="{2A919EEB-6127-4B03-86DE-2B766EB75CA3}" srcOrd="0" destOrd="0" presId="urn:microsoft.com/office/officeart/2008/layout/HorizontalMultiLevelHierarchy"/>
    <dgm:cxn modelId="{6AD7ADCE-6670-4FE1-8805-03C0EA3A75A4}" type="presParOf" srcId="{2A919EEB-6127-4B03-86DE-2B766EB75CA3}" destId="{DA89DF77-9251-4624-9455-0D1BAC2BB80F}" srcOrd="0" destOrd="0" presId="urn:microsoft.com/office/officeart/2008/layout/HorizontalMultiLevelHierarchy"/>
    <dgm:cxn modelId="{8A9FCFC8-D185-4024-A045-67D2CAEE615C}" type="presParOf" srcId="{A3B89B65-4BF3-40DC-8725-11A8C3F55BD7}" destId="{9B9C375F-B84B-4571-A851-86F6D0C5C948}" srcOrd="1" destOrd="0" presId="urn:microsoft.com/office/officeart/2008/layout/HorizontalMultiLevelHierarchy"/>
    <dgm:cxn modelId="{CA8F5C68-BD64-4C11-9687-A570108CD351}" type="presParOf" srcId="{9B9C375F-B84B-4571-A851-86F6D0C5C948}" destId="{72387E03-DA87-4C5F-8AA2-2879BBABBB1A}" srcOrd="0" destOrd="0" presId="urn:microsoft.com/office/officeart/2008/layout/HorizontalMultiLevelHierarchy"/>
    <dgm:cxn modelId="{8A6C4CF9-810E-46F6-A4EC-0178E0F4DF22}" type="presParOf" srcId="{9B9C375F-B84B-4571-A851-86F6D0C5C948}" destId="{0DF25A41-A2D2-4A89-902B-D7FF087269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BE801-B7C8-4C20-B2F4-D462BA0603C7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>
            <a:ln>
              <a:solidFill>
                <a:srgbClr val="00FF00"/>
              </a:solidFill>
            </a:ln>
          </a:endParaRPr>
        </a:p>
      </dsp:txBody>
      <dsp:txXfrm rot="-5400000">
        <a:off x="1" y="520688"/>
        <a:ext cx="1039018" cy="445294"/>
      </dsp:txXfrm>
    </dsp:sp>
    <dsp:sp modelId="{12D5F78E-AD89-4417-AF0C-DD03B37BFBAD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kern="1200" dirty="0" smtClean="0"/>
            <a:t>Очікувана ідея</a:t>
          </a:r>
          <a:endParaRPr lang="uk-UA" sz="3400" kern="1200" dirty="0"/>
        </a:p>
      </dsp:txBody>
      <dsp:txXfrm rot="-5400000">
        <a:off x="1039018" y="48278"/>
        <a:ext cx="5009883" cy="870607"/>
      </dsp:txXfrm>
    </dsp:sp>
    <dsp:sp modelId="{CA56927A-BD08-4059-81D8-7F3404773A6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rgbClr val="6600FF"/>
        </a:solidFill>
        <a:ln w="25400" cap="flat" cmpd="sng" algn="ctr">
          <a:solidFill>
            <a:srgbClr val="66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/>
        </a:p>
      </dsp:txBody>
      <dsp:txXfrm rot="-5400000">
        <a:off x="1" y="1809352"/>
        <a:ext cx="1039018" cy="445294"/>
      </dsp:txXfrm>
    </dsp:sp>
    <dsp:sp modelId="{7BA46865-8A1D-4DCE-BC0C-1A7ED2FF6FF8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kern="1200" dirty="0" smtClean="0"/>
            <a:t>Спілкування</a:t>
          </a:r>
          <a:endParaRPr lang="uk-UA" sz="3400" kern="1200" dirty="0"/>
        </a:p>
      </dsp:txBody>
      <dsp:txXfrm rot="-5400000">
        <a:off x="1039018" y="1336942"/>
        <a:ext cx="5009883" cy="870607"/>
      </dsp:txXfrm>
    </dsp:sp>
    <dsp:sp modelId="{CB0170B7-FDB1-4BC6-BF56-26CEFF4BC1D7}">
      <dsp:nvSpPr>
        <dsp:cNvPr id="0" name=""/>
        <dsp:cNvSpPr/>
      </dsp:nvSpPr>
      <dsp:spPr>
        <a:xfrm rot="5400000">
          <a:off x="-222646" y="2794415"/>
          <a:ext cx="1484312" cy="10390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/>
        </a:p>
      </dsp:txBody>
      <dsp:txXfrm rot="-5400000">
        <a:off x="1" y="3091277"/>
        <a:ext cx="1039018" cy="445294"/>
      </dsp:txXfrm>
    </dsp:sp>
    <dsp:sp modelId="{1C27D6C3-AC7A-42D4-A55E-D1F85151A81A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kern="1200" dirty="0" smtClean="0"/>
            <a:t>Цінування думок інших</a:t>
          </a:r>
          <a:endParaRPr lang="uk-UA" sz="34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F1616-E305-4E76-BC92-639EDBF6EC11}">
      <dsp:nvSpPr>
        <dsp:cNvPr id="0" name=""/>
        <dsp:cNvSpPr/>
      </dsp:nvSpPr>
      <dsp:spPr>
        <a:xfrm>
          <a:off x="1668786" y="961"/>
          <a:ext cx="1193368" cy="9042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Дитина, яка не виконує справи до кінця </a:t>
          </a:r>
        </a:p>
      </dsp:txBody>
      <dsp:txXfrm>
        <a:off x="1843551" y="133379"/>
        <a:ext cx="843838" cy="639374"/>
      </dsp:txXfrm>
    </dsp:sp>
    <dsp:sp modelId="{314CFEB6-D853-4662-B4D7-5DA2319FF513}">
      <dsp:nvSpPr>
        <dsp:cNvPr id="0" name=""/>
        <dsp:cNvSpPr/>
      </dsp:nvSpPr>
      <dsp:spPr>
        <a:xfrm rot="1800000">
          <a:off x="2785228" y="645127"/>
          <a:ext cx="154373" cy="30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330" y="694583"/>
        <a:ext cx="108061" cy="183103"/>
      </dsp:txXfrm>
    </dsp:sp>
    <dsp:sp modelId="{BA4D559F-5F86-4B8A-8330-5ED44F464F64}">
      <dsp:nvSpPr>
        <dsp:cNvPr id="0" name=""/>
        <dsp:cNvSpPr/>
      </dsp:nvSpPr>
      <dsp:spPr>
        <a:xfrm>
          <a:off x="2893303" y="679826"/>
          <a:ext cx="1095993" cy="904210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Недо-черевик </a:t>
          </a:r>
        </a:p>
      </dsp:txBody>
      <dsp:txXfrm>
        <a:off x="3053807" y="812244"/>
        <a:ext cx="774985" cy="639374"/>
      </dsp:txXfrm>
    </dsp:sp>
    <dsp:sp modelId="{0D38A99B-3FEA-47F6-AF24-6EEE88D5F5FF}">
      <dsp:nvSpPr>
        <dsp:cNvPr id="0" name=""/>
        <dsp:cNvSpPr/>
      </dsp:nvSpPr>
      <dsp:spPr>
        <a:xfrm rot="5400000">
          <a:off x="3321117" y="1651409"/>
          <a:ext cx="240365" cy="30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7172" y="1676389"/>
        <a:ext cx="168256" cy="183103"/>
      </dsp:txXfrm>
    </dsp:sp>
    <dsp:sp modelId="{234ED323-9378-4D38-ACB9-4F76CF99F44B}">
      <dsp:nvSpPr>
        <dsp:cNvPr id="0" name=""/>
        <dsp:cNvSpPr/>
      </dsp:nvSpPr>
      <dsp:spPr>
        <a:xfrm>
          <a:off x="2977819" y="2037557"/>
          <a:ext cx="926960" cy="904210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Недо-ладія </a:t>
          </a:r>
        </a:p>
      </dsp:txBody>
      <dsp:txXfrm>
        <a:off x="3113569" y="2169975"/>
        <a:ext cx="655460" cy="639374"/>
      </dsp:txXfrm>
    </dsp:sp>
    <dsp:sp modelId="{4A2BF79A-18CD-4D70-B997-FEB0AC5BCA5F}">
      <dsp:nvSpPr>
        <dsp:cNvPr id="0" name=""/>
        <dsp:cNvSpPr/>
      </dsp:nvSpPr>
      <dsp:spPr>
        <a:xfrm rot="9000000">
          <a:off x="2829342" y="2642795"/>
          <a:ext cx="164878" cy="30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75492" y="2691463"/>
        <a:ext cx="115415" cy="183103"/>
      </dsp:txXfrm>
    </dsp:sp>
    <dsp:sp modelId="{DC12FBAC-F082-45E3-90B3-78E38FF47334}">
      <dsp:nvSpPr>
        <dsp:cNvPr id="0" name=""/>
        <dsp:cNvSpPr/>
      </dsp:nvSpPr>
      <dsp:spPr>
        <a:xfrm>
          <a:off x="1598936" y="2716422"/>
          <a:ext cx="1333068" cy="904210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Пере-осмислення </a:t>
          </a:r>
        </a:p>
      </dsp:txBody>
      <dsp:txXfrm>
        <a:off x="1794159" y="2848840"/>
        <a:ext cx="942622" cy="639374"/>
      </dsp:txXfrm>
    </dsp:sp>
    <dsp:sp modelId="{88745772-3D84-4C9B-A612-2948B645F018}">
      <dsp:nvSpPr>
        <dsp:cNvPr id="0" name=""/>
        <dsp:cNvSpPr/>
      </dsp:nvSpPr>
      <dsp:spPr>
        <a:xfrm rot="12600000">
          <a:off x="1585390" y="2661829"/>
          <a:ext cx="133476" cy="30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22751" y="2732874"/>
        <a:ext cx="93433" cy="183103"/>
      </dsp:txXfrm>
    </dsp:sp>
    <dsp:sp modelId="{27930621-928E-4226-9B83-DAB4BA08ED79}">
      <dsp:nvSpPr>
        <dsp:cNvPr id="0" name=""/>
        <dsp:cNvSpPr/>
      </dsp:nvSpPr>
      <dsp:spPr>
        <a:xfrm>
          <a:off x="539483" y="2037557"/>
          <a:ext cx="1100316" cy="904210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Виконати все до кінця </a:t>
          </a:r>
        </a:p>
      </dsp:txBody>
      <dsp:txXfrm>
        <a:off x="700621" y="2169975"/>
        <a:ext cx="778040" cy="639374"/>
      </dsp:txXfrm>
    </dsp:sp>
    <dsp:sp modelId="{584BC475-3D38-45E0-BDD3-DE65AEA8B944}">
      <dsp:nvSpPr>
        <dsp:cNvPr id="0" name=""/>
        <dsp:cNvSpPr/>
      </dsp:nvSpPr>
      <dsp:spPr>
        <a:xfrm rot="16200000">
          <a:off x="969459" y="1665014"/>
          <a:ext cx="240365" cy="30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514" y="1762103"/>
        <a:ext cx="168256" cy="183103"/>
      </dsp:txXfrm>
    </dsp:sp>
    <dsp:sp modelId="{ABCF1FB4-43A3-40AA-B1F7-749B70102911}">
      <dsp:nvSpPr>
        <dsp:cNvPr id="0" name=""/>
        <dsp:cNvSpPr/>
      </dsp:nvSpPr>
      <dsp:spPr>
        <a:xfrm>
          <a:off x="398910" y="679826"/>
          <a:ext cx="1381462" cy="90421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Повернутися додому</a:t>
          </a:r>
        </a:p>
      </dsp:txBody>
      <dsp:txXfrm>
        <a:off x="601220" y="812244"/>
        <a:ext cx="976842" cy="639374"/>
      </dsp:txXfrm>
    </dsp:sp>
    <dsp:sp modelId="{0C44A192-DB72-46A2-9474-1ADC9DC10359}">
      <dsp:nvSpPr>
        <dsp:cNvPr id="0" name=""/>
        <dsp:cNvSpPr/>
      </dsp:nvSpPr>
      <dsp:spPr>
        <a:xfrm rot="19800000">
          <a:off x="1640445" y="628971"/>
          <a:ext cx="112128" cy="30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2698" y="698415"/>
        <a:ext cx="78490" cy="183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19EEB-6127-4B03-86DE-2B766EB75CA3}">
      <dsp:nvSpPr>
        <dsp:cNvPr id="0" name=""/>
        <dsp:cNvSpPr/>
      </dsp:nvSpPr>
      <dsp:spPr>
        <a:xfrm>
          <a:off x="4984299" y="3760724"/>
          <a:ext cx="331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5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141762" y="3798156"/>
        <a:ext cx="16575" cy="16575"/>
      </dsp:txXfrm>
    </dsp:sp>
    <dsp:sp modelId="{02A313A2-F914-49F5-9743-A344A35D26C9}">
      <dsp:nvSpPr>
        <dsp:cNvPr id="0" name=""/>
        <dsp:cNvSpPr/>
      </dsp:nvSpPr>
      <dsp:spPr>
        <a:xfrm>
          <a:off x="2995288" y="2858935"/>
          <a:ext cx="331501" cy="947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50" y="0"/>
              </a:lnTo>
              <a:lnTo>
                <a:pt x="165750" y="947509"/>
              </a:lnTo>
              <a:lnTo>
                <a:pt x="331501" y="9475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943" y="3307594"/>
        <a:ext cx="50191" cy="50191"/>
      </dsp:txXfrm>
    </dsp:sp>
    <dsp:sp modelId="{3094890A-DE98-4507-AE03-9504B7246925}">
      <dsp:nvSpPr>
        <dsp:cNvPr id="0" name=""/>
        <dsp:cNvSpPr/>
      </dsp:nvSpPr>
      <dsp:spPr>
        <a:xfrm>
          <a:off x="4984299" y="3129051"/>
          <a:ext cx="331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5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141762" y="3166484"/>
        <a:ext cx="16575" cy="16575"/>
      </dsp:txXfrm>
    </dsp:sp>
    <dsp:sp modelId="{8BDC028E-5E16-452C-8585-F44746139A04}">
      <dsp:nvSpPr>
        <dsp:cNvPr id="0" name=""/>
        <dsp:cNvSpPr/>
      </dsp:nvSpPr>
      <dsp:spPr>
        <a:xfrm>
          <a:off x="2995288" y="2858935"/>
          <a:ext cx="331501" cy="31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50" y="0"/>
              </a:lnTo>
              <a:lnTo>
                <a:pt x="165750" y="315836"/>
              </a:lnTo>
              <a:lnTo>
                <a:pt x="331501" y="3158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9592" y="3005406"/>
        <a:ext cx="22893" cy="22893"/>
      </dsp:txXfrm>
    </dsp:sp>
    <dsp:sp modelId="{65BD2702-B7CD-4849-B1AC-001A3A645108}">
      <dsp:nvSpPr>
        <dsp:cNvPr id="0" name=""/>
        <dsp:cNvSpPr/>
      </dsp:nvSpPr>
      <dsp:spPr>
        <a:xfrm>
          <a:off x="4984299" y="2497378"/>
          <a:ext cx="331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5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141762" y="2534811"/>
        <a:ext cx="16575" cy="16575"/>
      </dsp:txXfrm>
    </dsp:sp>
    <dsp:sp modelId="{F1CFED74-FEFD-4D85-ACDF-6443E8DFB276}">
      <dsp:nvSpPr>
        <dsp:cNvPr id="0" name=""/>
        <dsp:cNvSpPr/>
      </dsp:nvSpPr>
      <dsp:spPr>
        <a:xfrm>
          <a:off x="2995288" y="2543098"/>
          <a:ext cx="331501" cy="315836"/>
        </a:xfrm>
        <a:custGeom>
          <a:avLst/>
          <a:gdLst/>
          <a:ahLst/>
          <a:cxnLst/>
          <a:rect l="0" t="0" r="0" b="0"/>
          <a:pathLst>
            <a:path>
              <a:moveTo>
                <a:pt x="0" y="315836"/>
              </a:moveTo>
              <a:lnTo>
                <a:pt x="165750" y="315836"/>
              </a:lnTo>
              <a:lnTo>
                <a:pt x="165750" y="0"/>
              </a:lnTo>
              <a:lnTo>
                <a:pt x="331501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9592" y="2689570"/>
        <a:ext cx="22893" cy="22893"/>
      </dsp:txXfrm>
    </dsp:sp>
    <dsp:sp modelId="{F5C34B30-6726-47C4-AFC4-5E455DCFBAD7}">
      <dsp:nvSpPr>
        <dsp:cNvPr id="0" name=""/>
        <dsp:cNvSpPr/>
      </dsp:nvSpPr>
      <dsp:spPr>
        <a:xfrm>
          <a:off x="4984299" y="1865706"/>
          <a:ext cx="331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5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141762" y="1903138"/>
        <a:ext cx="16575" cy="16575"/>
      </dsp:txXfrm>
    </dsp:sp>
    <dsp:sp modelId="{C1A89841-BC95-4545-9383-445ADDD9C575}">
      <dsp:nvSpPr>
        <dsp:cNvPr id="0" name=""/>
        <dsp:cNvSpPr/>
      </dsp:nvSpPr>
      <dsp:spPr>
        <a:xfrm>
          <a:off x="2995288" y="1911426"/>
          <a:ext cx="331501" cy="947509"/>
        </a:xfrm>
        <a:custGeom>
          <a:avLst/>
          <a:gdLst/>
          <a:ahLst/>
          <a:cxnLst/>
          <a:rect l="0" t="0" r="0" b="0"/>
          <a:pathLst>
            <a:path>
              <a:moveTo>
                <a:pt x="0" y="947509"/>
              </a:moveTo>
              <a:lnTo>
                <a:pt x="165750" y="947509"/>
              </a:lnTo>
              <a:lnTo>
                <a:pt x="165750" y="0"/>
              </a:lnTo>
              <a:lnTo>
                <a:pt x="331501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943" y="2360085"/>
        <a:ext cx="50191" cy="50191"/>
      </dsp:txXfrm>
    </dsp:sp>
    <dsp:sp modelId="{1FB5727A-EAC4-4DD5-BF00-E75052EA6DBF}">
      <dsp:nvSpPr>
        <dsp:cNvPr id="0" name=""/>
        <dsp:cNvSpPr/>
      </dsp:nvSpPr>
      <dsp:spPr>
        <a:xfrm>
          <a:off x="752943" y="1911426"/>
          <a:ext cx="331501" cy="947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50" y="0"/>
              </a:lnTo>
              <a:lnTo>
                <a:pt x="165750" y="947509"/>
              </a:lnTo>
              <a:lnTo>
                <a:pt x="331501" y="9475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598" y="2360085"/>
        <a:ext cx="50191" cy="50191"/>
      </dsp:txXfrm>
    </dsp:sp>
    <dsp:sp modelId="{10BE8FF3-C899-4D04-8E8D-567F281AA451}">
      <dsp:nvSpPr>
        <dsp:cNvPr id="0" name=""/>
        <dsp:cNvSpPr/>
      </dsp:nvSpPr>
      <dsp:spPr>
        <a:xfrm>
          <a:off x="5298861" y="1234033"/>
          <a:ext cx="331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5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324" y="1271465"/>
        <a:ext cx="16575" cy="16575"/>
      </dsp:txXfrm>
    </dsp:sp>
    <dsp:sp modelId="{49362CC1-BED6-46AB-8E88-BEC0668CA302}">
      <dsp:nvSpPr>
        <dsp:cNvPr id="0" name=""/>
        <dsp:cNvSpPr/>
      </dsp:nvSpPr>
      <dsp:spPr>
        <a:xfrm>
          <a:off x="2741954" y="963916"/>
          <a:ext cx="331501" cy="31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750" y="0"/>
              </a:lnTo>
              <a:lnTo>
                <a:pt x="165750" y="315836"/>
              </a:lnTo>
              <a:lnTo>
                <a:pt x="331501" y="3158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896258" y="1110388"/>
        <a:ext cx="22893" cy="22893"/>
      </dsp:txXfrm>
    </dsp:sp>
    <dsp:sp modelId="{3B402BBB-C956-4C64-BB07-5AEC6FEF5340}">
      <dsp:nvSpPr>
        <dsp:cNvPr id="0" name=""/>
        <dsp:cNvSpPr/>
      </dsp:nvSpPr>
      <dsp:spPr>
        <a:xfrm>
          <a:off x="5236920" y="602360"/>
          <a:ext cx="331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5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4383" y="639793"/>
        <a:ext cx="16575" cy="16575"/>
      </dsp:txXfrm>
    </dsp:sp>
    <dsp:sp modelId="{4A769DCC-A8DE-4E08-93A0-ECE443832C55}">
      <dsp:nvSpPr>
        <dsp:cNvPr id="0" name=""/>
        <dsp:cNvSpPr/>
      </dsp:nvSpPr>
      <dsp:spPr>
        <a:xfrm>
          <a:off x="2741954" y="648080"/>
          <a:ext cx="331501" cy="315836"/>
        </a:xfrm>
        <a:custGeom>
          <a:avLst/>
          <a:gdLst/>
          <a:ahLst/>
          <a:cxnLst/>
          <a:rect l="0" t="0" r="0" b="0"/>
          <a:pathLst>
            <a:path>
              <a:moveTo>
                <a:pt x="0" y="315836"/>
              </a:moveTo>
              <a:lnTo>
                <a:pt x="165750" y="315836"/>
              </a:lnTo>
              <a:lnTo>
                <a:pt x="165750" y="0"/>
              </a:lnTo>
              <a:lnTo>
                <a:pt x="331501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896258" y="794551"/>
        <a:ext cx="22893" cy="22893"/>
      </dsp:txXfrm>
    </dsp:sp>
    <dsp:sp modelId="{98B0FDA8-7B5E-429B-B3B2-96B48FE782FC}">
      <dsp:nvSpPr>
        <dsp:cNvPr id="0" name=""/>
        <dsp:cNvSpPr/>
      </dsp:nvSpPr>
      <dsp:spPr>
        <a:xfrm>
          <a:off x="752943" y="963916"/>
          <a:ext cx="331501" cy="947509"/>
        </a:xfrm>
        <a:custGeom>
          <a:avLst/>
          <a:gdLst/>
          <a:ahLst/>
          <a:cxnLst/>
          <a:rect l="0" t="0" r="0" b="0"/>
          <a:pathLst>
            <a:path>
              <a:moveTo>
                <a:pt x="0" y="947509"/>
              </a:moveTo>
              <a:lnTo>
                <a:pt x="165750" y="947509"/>
              </a:lnTo>
              <a:lnTo>
                <a:pt x="165750" y="0"/>
              </a:lnTo>
              <a:lnTo>
                <a:pt x="3315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598" y="1412575"/>
        <a:ext cx="50191" cy="50191"/>
      </dsp:txXfrm>
    </dsp:sp>
    <dsp:sp modelId="{7F31CA49-B0D1-4252-876F-A39D1C71B0FC}">
      <dsp:nvSpPr>
        <dsp:cNvPr id="0" name=""/>
        <dsp:cNvSpPr/>
      </dsp:nvSpPr>
      <dsp:spPr>
        <a:xfrm rot="16200000">
          <a:off x="-950447" y="1537872"/>
          <a:ext cx="2659674" cy="7471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Звуки мови </a:t>
          </a:r>
        </a:p>
      </dsp:txBody>
      <dsp:txXfrm>
        <a:off x="-950447" y="1537872"/>
        <a:ext cx="2659674" cy="747107"/>
      </dsp:txXfrm>
    </dsp:sp>
    <dsp:sp modelId="{29B0C0BC-9A1F-4CB5-A84E-D474F7DECA7E}">
      <dsp:nvSpPr>
        <dsp:cNvPr id="0" name=""/>
        <dsp:cNvSpPr/>
      </dsp:nvSpPr>
      <dsp:spPr>
        <a:xfrm>
          <a:off x="1084445" y="711247"/>
          <a:ext cx="1657509" cy="5053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Голосні </a:t>
          </a:r>
        </a:p>
      </dsp:txBody>
      <dsp:txXfrm>
        <a:off x="1084445" y="711247"/>
        <a:ext cx="1657509" cy="505338"/>
      </dsp:txXfrm>
    </dsp:sp>
    <dsp:sp modelId="{040E1769-35D0-4933-B5DE-EA42F85084AC}">
      <dsp:nvSpPr>
        <dsp:cNvPr id="0" name=""/>
        <dsp:cNvSpPr/>
      </dsp:nvSpPr>
      <dsp:spPr>
        <a:xfrm>
          <a:off x="3073456" y="395411"/>
          <a:ext cx="2163464" cy="505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Наголошені </a:t>
          </a:r>
        </a:p>
      </dsp:txBody>
      <dsp:txXfrm>
        <a:off x="3073456" y="395411"/>
        <a:ext cx="2163464" cy="505338"/>
      </dsp:txXfrm>
    </dsp:sp>
    <dsp:sp modelId="{A43EB818-57A9-4055-94A0-F6016A84B808}">
      <dsp:nvSpPr>
        <dsp:cNvPr id="0" name=""/>
        <dsp:cNvSpPr/>
      </dsp:nvSpPr>
      <dsp:spPr>
        <a:xfrm>
          <a:off x="5568422" y="395411"/>
          <a:ext cx="2317811" cy="505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[а́], [о́], [и́]...  </a:t>
          </a:r>
        </a:p>
      </dsp:txBody>
      <dsp:txXfrm>
        <a:off x="5568422" y="395411"/>
        <a:ext cx="2317811" cy="505338"/>
      </dsp:txXfrm>
    </dsp:sp>
    <dsp:sp modelId="{94F531D9-32AB-45E9-A878-4809B859CB62}">
      <dsp:nvSpPr>
        <dsp:cNvPr id="0" name=""/>
        <dsp:cNvSpPr/>
      </dsp:nvSpPr>
      <dsp:spPr>
        <a:xfrm>
          <a:off x="3073456" y="1027084"/>
          <a:ext cx="2225405" cy="505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Ненаголошені</a:t>
          </a:r>
          <a:r>
            <a:rPr lang="ru-RU" sz="2000" kern="1200"/>
            <a:t> </a:t>
          </a:r>
        </a:p>
      </dsp:txBody>
      <dsp:txXfrm>
        <a:off x="3073456" y="1027084"/>
        <a:ext cx="2225405" cy="505338"/>
      </dsp:txXfrm>
    </dsp:sp>
    <dsp:sp modelId="{4E9B8E76-A605-4C26-B20F-1110A3F20DE8}">
      <dsp:nvSpPr>
        <dsp:cNvPr id="0" name=""/>
        <dsp:cNvSpPr/>
      </dsp:nvSpPr>
      <dsp:spPr>
        <a:xfrm>
          <a:off x="5630363" y="1027084"/>
          <a:ext cx="2264787" cy="505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[а], [о], [и]...  </a:t>
          </a:r>
        </a:p>
      </dsp:txBody>
      <dsp:txXfrm>
        <a:off x="5630363" y="1027084"/>
        <a:ext cx="2264787" cy="505338"/>
      </dsp:txXfrm>
    </dsp:sp>
    <dsp:sp modelId="{9A75F43A-04B2-4D4F-8B2C-42F16B482653}">
      <dsp:nvSpPr>
        <dsp:cNvPr id="0" name=""/>
        <dsp:cNvSpPr/>
      </dsp:nvSpPr>
      <dsp:spPr>
        <a:xfrm>
          <a:off x="1084445" y="2606266"/>
          <a:ext cx="1910843" cy="5053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Приголосні </a:t>
          </a:r>
        </a:p>
      </dsp:txBody>
      <dsp:txXfrm>
        <a:off x="1084445" y="2606266"/>
        <a:ext cx="1910843" cy="505338"/>
      </dsp:txXfrm>
    </dsp:sp>
    <dsp:sp modelId="{DB6A8134-5432-43B7-8A8F-5605447C8FB2}">
      <dsp:nvSpPr>
        <dsp:cNvPr id="0" name=""/>
        <dsp:cNvSpPr/>
      </dsp:nvSpPr>
      <dsp:spPr>
        <a:xfrm>
          <a:off x="3326790" y="1658757"/>
          <a:ext cx="1657509" cy="505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Тверді </a:t>
          </a:r>
        </a:p>
      </dsp:txBody>
      <dsp:txXfrm>
        <a:off x="3326790" y="1658757"/>
        <a:ext cx="1657509" cy="505338"/>
      </dsp:txXfrm>
    </dsp:sp>
    <dsp:sp modelId="{3518B4B7-ED6D-4F45-A4E7-A7D41E64E447}">
      <dsp:nvSpPr>
        <dsp:cNvPr id="0" name=""/>
        <dsp:cNvSpPr/>
      </dsp:nvSpPr>
      <dsp:spPr>
        <a:xfrm>
          <a:off x="5315801" y="1658757"/>
          <a:ext cx="2298418" cy="505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[д], [т], [ж]... </a:t>
          </a:r>
          <a:endParaRPr lang="ru-RU" sz="2800" kern="1200" dirty="0"/>
        </a:p>
      </dsp:txBody>
      <dsp:txXfrm>
        <a:off x="5315801" y="1658757"/>
        <a:ext cx="2298418" cy="505338"/>
      </dsp:txXfrm>
    </dsp:sp>
    <dsp:sp modelId="{A1DAFE46-6F27-4776-81D6-39919A6EAA91}">
      <dsp:nvSpPr>
        <dsp:cNvPr id="0" name=""/>
        <dsp:cNvSpPr/>
      </dsp:nvSpPr>
      <dsp:spPr>
        <a:xfrm>
          <a:off x="3326790" y="2290429"/>
          <a:ext cx="1657509" cy="505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М'які </a:t>
          </a:r>
        </a:p>
      </dsp:txBody>
      <dsp:txXfrm>
        <a:off x="3326790" y="2290429"/>
        <a:ext cx="1657509" cy="505338"/>
      </dsp:txXfrm>
    </dsp:sp>
    <dsp:sp modelId="{1A99333B-F5F5-4F40-BEEA-810AAB4099A3}">
      <dsp:nvSpPr>
        <dsp:cNvPr id="0" name=""/>
        <dsp:cNvSpPr/>
      </dsp:nvSpPr>
      <dsp:spPr>
        <a:xfrm>
          <a:off x="5315801" y="2290429"/>
          <a:ext cx="2357326" cy="505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[дˊ], [тˊ], [зˊ]... </a:t>
          </a:r>
          <a:endParaRPr lang="ru-RU" sz="2800" kern="1200"/>
        </a:p>
      </dsp:txBody>
      <dsp:txXfrm>
        <a:off x="5315801" y="2290429"/>
        <a:ext cx="2357326" cy="505338"/>
      </dsp:txXfrm>
    </dsp:sp>
    <dsp:sp modelId="{2BE888B6-AA8D-4761-8AAF-D07E117B22EF}">
      <dsp:nvSpPr>
        <dsp:cNvPr id="0" name=""/>
        <dsp:cNvSpPr/>
      </dsp:nvSpPr>
      <dsp:spPr>
        <a:xfrm>
          <a:off x="3326790" y="2922102"/>
          <a:ext cx="1657509" cy="505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Дзвінкі </a:t>
          </a:r>
        </a:p>
      </dsp:txBody>
      <dsp:txXfrm>
        <a:off x="3326790" y="2922102"/>
        <a:ext cx="1657509" cy="505338"/>
      </dsp:txXfrm>
    </dsp:sp>
    <dsp:sp modelId="{1EDCAE6B-C638-4430-AF3F-7A8934213D14}">
      <dsp:nvSpPr>
        <dsp:cNvPr id="0" name=""/>
        <dsp:cNvSpPr/>
      </dsp:nvSpPr>
      <dsp:spPr>
        <a:xfrm>
          <a:off x="5315801" y="2922102"/>
          <a:ext cx="2234306" cy="505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[б], [ж], [з]... </a:t>
          </a:r>
          <a:endParaRPr lang="ru-RU" sz="2800" kern="1200"/>
        </a:p>
      </dsp:txBody>
      <dsp:txXfrm>
        <a:off x="5315801" y="2922102"/>
        <a:ext cx="2234306" cy="505338"/>
      </dsp:txXfrm>
    </dsp:sp>
    <dsp:sp modelId="{259566DB-D5DF-4483-871F-01410512FA56}">
      <dsp:nvSpPr>
        <dsp:cNvPr id="0" name=""/>
        <dsp:cNvSpPr/>
      </dsp:nvSpPr>
      <dsp:spPr>
        <a:xfrm>
          <a:off x="3326790" y="3553775"/>
          <a:ext cx="1657509" cy="505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Глухі </a:t>
          </a:r>
        </a:p>
      </dsp:txBody>
      <dsp:txXfrm>
        <a:off x="3326790" y="3553775"/>
        <a:ext cx="1657509" cy="505338"/>
      </dsp:txXfrm>
    </dsp:sp>
    <dsp:sp modelId="{72387E03-DA87-4C5F-8AA2-2879BBABBB1A}">
      <dsp:nvSpPr>
        <dsp:cNvPr id="0" name=""/>
        <dsp:cNvSpPr/>
      </dsp:nvSpPr>
      <dsp:spPr>
        <a:xfrm>
          <a:off x="5315801" y="3553775"/>
          <a:ext cx="2330458" cy="505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[п], [ш], [с]... </a:t>
          </a:r>
          <a:endParaRPr lang="ru-RU" sz="2400" kern="1200"/>
        </a:p>
      </dsp:txBody>
      <dsp:txXfrm>
        <a:off x="5315801" y="3553775"/>
        <a:ext cx="2330458" cy="505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34E0942-13F9-43DB-A8E2-109B637901FF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68B1D4-987A-40D6-AC7C-25438A352B9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45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en-US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9A194-E4E5-4BE6-8747-320A8D38AD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en-US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9B0BD11-6DF6-46D6-83D2-6BE647309B9D}" type="slidenum">
              <a:rPr lang="ru-RU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1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9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EDCC802-3652-4880-8178-0841927DDCD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664C7-E570-4EC2-A8FE-85650292D73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160F-82AE-4AFC-9CBC-42CA5EC0F28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6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E949-657E-43C4-B6D3-6BBC33DEC3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6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2C54-3290-4788-902E-63B7D7B149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F16A-A4AA-45A9-ADCC-E77F209A14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5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3314-9367-416F-AD7B-73DBE9932C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C1CB-018A-4F84-82CF-41CE8A5F91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6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D1E5-3CD2-49D8-9AA8-8A4B152DA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A72F-51D6-409A-A748-7417EAA574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7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E355-F11B-4E4A-9F23-C5CA113677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34FB-85B6-4E81-9850-DFBFCDE72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4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ABCE-0626-4EBC-850D-029D6DFC89D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E4F9-E140-4E22-810C-F0E87315BC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218B-3043-49F6-A456-A59E96C4C3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4A70-93CE-4396-9ACA-C45CBA3306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21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6E9D-F3A1-4111-B78A-6B72CC1458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0303-B9CE-4A94-9FA6-858129814F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9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3E43BAF-0503-4EA1-A2BF-7AEA15BE64C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5A8D-6A60-4F65-A530-057C057852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5604-A104-4480-A5E5-52A304D59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3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D3D0-CE39-4BE3-BF29-2812812D35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211D-44F3-4F47-9D0E-B931C5E50B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57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B64B-C264-4129-AEB7-2A0B91A3102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C050-65EA-4684-AD75-C4E521587E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4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F017-8C42-492E-8FD2-B2869856A2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C4C0-9F1F-4158-A05F-25BE251051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88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2C54-3290-4788-902E-63B7D7B149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F16A-A4AA-45A9-ADCC-E77F209A14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8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3314-9367-416F-AD7B-73DBE9932C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C1CB-018A-4F84-82CF-41CE8A5F91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5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D1E5-3CD2-49D8-9AA8-8A4B152DA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A72F-51D6-409A-A748-7417EAA574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8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E355-F11B-4E4A-9F23-C5CA113677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34FB-85B6-4E81-9850-DFBFCDE72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3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ABCE-0626-4EBC-850D-029D6DFC89D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E4F9-E140-4E22-810C-F0E87315BC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04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218B-3043-49F6-A456-A59E96C4C3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4A70-93CE-4396-9ACA-C45CBA3306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1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E2C1D-753D-4D64-8039-227BF2C9149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6E9D-F3A1-4111-B78A-6B72CC1458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0303-B9CE-4A94-9FA6-858129814F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5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5A8D-6A60-4F65-A530-057C057852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5604-A104-4480-A5E5-52A304D59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0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D3D0-CE39-4BE3-BF29-2812812D35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211D-44F3-4F47-9D0E-B931C5E50B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16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B64B-C264-4129-AEB7-2A0B91A3102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C050-65EA-4684-AD75-C4E521587E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0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F017-8C42-492E-8FD2-B2869856A2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C4C0-9F1F-4158-A05F-25BE251051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11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2C54-3290-4788-902E-63B7D7B149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F16A-A4AA-45A9-ADCC-E77F209A14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58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3314-9367-416F-AD7B-73DBE9932C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C1CB-018A-4F84-82CF-41CE8A5F91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69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D1E5-3CD2-49D8-9AA8-8A4B152DA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A72F-51D6-409A-A748-7417EAA574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11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E355-F11B-4E4A-9F23-C5CA113677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34FB-85B6-4E81-9850-DFBFCDE72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6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ABCE-0626-4EBC-850D-029D6DFC89D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E4F9-E140-4E22-810C-F0E87315BC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0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BF34E-DAB3-41BF-9E4F-C8A71C6F54A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218B-3043-49F6-A456-A59E96C4C3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4A70-93CE-4396-9ACA-C45CBA3306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7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6E9D-F3A1-4111-B78A-6B72CC1458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0303-B9CE-4A94-9FA6-858129814F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36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5A8D-6A60-4F65-A530-057C057852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5604-A104-4480-A5E5-52A304D59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24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D3D0-CE39-4BE3-BF29-2812812D35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211D-44F3-4F47-9D0E-B931C5E50B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0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B64B-C264-4129-AEB7-2A0B91A3102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C050-65EA-4684-AD75-C4E521587E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91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F017-8C42-492E-8FD2-B2869856A2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C4C0-9F1F-4158-A05F-25BE251051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2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5" y="1316045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45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6789E2F-CC14-4928-88D5-3630D251E14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A4C21-71B6-4371-801F-77E9810315C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63353-F05F-43E9-A676-FC9319724AB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2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A9B59-F175-464E-968B-4B5862C3DCB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C0882-6ADF-4C55-A759-C4F13B46D12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90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8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095738-5BCB-4747-BD0D-9A2127950CD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90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EF7C8-8515-48B9-87BC-05FB05B017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F9402-09DE-432E-90E7-2807276ED3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EF7C8-8515-48B9-87BC-05FB05B017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F9402-09DE-432E-90E7-2807276ED3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EF7C8-8515-48B9-87BC-05FB05B017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F9402-09DE-432E-90E7-2807276ED3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2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1.jpeg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" TargetMode="External"/><Relationship Id="rId2" Type="http://schemas.openxmlformats.org/officeDocument/2006/relationships/hyperlink" Target="https://clubtutors.rudenko.kh.ua/vikoristannya-mentalnih-kart-na-urokah-ukrayinskoyi-literaturi-v-7-klasi/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courses.ed-era.com/login?next=/dashboar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23854" y="381000"/>
            <a:ext cx="8569325" cy="585628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7D5D3F"/>
                </a:solidFill>
              </a:rPr>
              <a:t>	 </a:t>
            </a:r>
            <a:r>
              <a:rPr lang="uk-UA" sz="3600" dirty="0" smtClean="0">
                <a:solidFill>
                  <a:srgbClr val="926C4A"/>
                </a:solidFill>
                <a:latin typeface="Monotype Corsiva" pitchFamily="66" charset="0"/>
              </a:rPr>
              <a:t> </a:t>
            </a:r>
            <a:br>
              <a:rPr lang="uk-UA" sz="3600" dirty="0" smtClean="0">
                <a:solidFill>
                  <a:srgbClr val="926C4A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926C4A"/>
                </a:solidFill>
                <a:latin typeface="Monotype Corsiva" pitchFamily="66" charset="0"/>
              </a:rPr>
              <a:t>У  своїй педагогічній діяльності реалізовую науково-методичну проблему:</a:t>
            </a:r>
            <a:br>
              <a:rPr lang="uk-UA" sz="3600" b="1" dirty="0" smtClean="0">
                <a:solidFill>
                  <a:srgbClr val="926C4A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926C4A"/>
                </a:solidFill>
                <a:latin typeface="Monotype Corsiva" pitchFamily="66" charset="0"/>
              </a:rPr>
              <a:t/>
            </a:r>
            <a:br>
              <a:rPr lang="uk-UA" sz="3600" b="1" dirty="0" smtClean="0">
                <a:solidFill>
                  <a:srgbClr val="926C4A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926C4A"/>
                </a:solidFill>
                <a:latin typeface="Monotype Corsiva" pitchFamily="66" charset="0"/>
              </a:rPr>
              <a:t>“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Розвиток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 критичного 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мислення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 на уроках  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української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мови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 і 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літератури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 в 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умовах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компетентнісного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926C4A"/>
                </a:solidFill>
                <a:latin typeface="Monotype Corsiva" pitchFamily="66" charset="0"/>
              </a:rPr>
              <a:t>навчання</a:t>
            </a:r>
            <a:r>
              <a:rPr lang="ru-RU" b="1" dirty="0">
                <a:solidFill>
                  <a:srgbClr val="926C4A"/>
                </a:solidFill>
                <a:latin typeface="Monotype Corsiva" pitchFamily="66" charset="0"/>
              </a:rPr>
              <a:t>.</a:t>
            </a:r>
            <a:r>
              <a:rPr lang="uk-UA" b="1" dirty="0" smtClean="0">
                <a:latin typeface="Book Antiqua" pitchFamily="18" charset="0"/>
              </a:rPr>
              <a:t>” </a:t>
            </a:r>
            <a:r>
              <a:rPr lang="uk-UA" b="1" dirty="0" smtClean="0">
                <a:latin typeface="Book Antiqua" pitchFamily="18" charset="0"/>
              </a:rPr>
              <a:t/>
            </a:r>
            <a:br>
              <a:rPr lang="uk-UA" b="1" dirty="0" smtClean="0">
                <a:latin typeface="Book Antiqua" pitchFamily="18" charset="0"/>
              </a:rPr>
            </a:br>
            <a:endParaRPr lang="ru-RU" b="1" dirty="0" smtClean="0">
              <a:latin typeface="Book Antiqua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288" y="90805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sz="4400">
              <a:solidFill>
                <a:schemeClr val="tx2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333383"/>
            <a:ext cx="8229600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98404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Мои документы\Мои рисунки\-ело-взбирается-успех-спиральн-шагов-человека--ля-того-чтобы-покрыть-18229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74" y="1364975"/>
            <a:ext cx="7165793" cy="52003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2605121">
            <a:off x="4799616" y="4733033"/>
            <a:ext cx="1736938" cy="5189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Індивідуальний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та</a:t>
            </a:r>
          </a:p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дифернеційований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підхід</a:t>
            </a:r>
            <a:endParaRPr lang="ru-RU" sz="3600" b="1" kern="10" spc="0" dirty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 rot="776918">
            <a:off x="5469430" y="4036398"/>
            <a:ext cx="2321196" cy="3636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Взаємозв'язок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</a:t>
            </a:r>
          </a:p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учитель-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учні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-батьки-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колеги</a:t>
            </a:r>
            <a:endParaRPr lang="ru-RU" sz="3600" b="1" kern="10" spc="0" dirty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867229" y="3362880"/>
            <a:ext cx="2181468" cy="3867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Використання 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різноманітних</a:t>
            </a:r>
            <a:endParaRPr lang="ru-RU" sz="3600" b="1" kern="10" spc="0" dirty="0" smtClean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методів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і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форм</a:t>
            </a:r>
            <a:endParaRPr lang="ru-RU" sz="3600" b="1" kern="10" spc="0" dirty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4200281" y="1709195"/>
            <a:ext cx="724719" cy="5760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Знання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</a:t>
            </a:r>
          </a:p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свого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</a:t>
            </a:r>
          </a:p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предмету</a:t>
            </a:r>
            <a:endParaRPr lang="ru-RU" sz="3600" b="1" kern="10" spc="0" dirty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 rot="-2269904">
            <a:off x="4934128" y="2095061"/>
            <a:ext cx="1056488" cy="391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Любов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і 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шана</a:t>
            </a:r>
            <a:endParaRPr lang="ru-RU" sz="3600" b="1" kern="10" spc="0" dirty="0" smtClean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до 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дітей</a:t>
            </a:r>
            <a:endParaRPr lang="ru-RU" sz="3600" b="1" kern="10" spc="0" dirty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 rot="-1496923">
            <a:off x="5396346" y="2651156"/>
            <a:ext cx="1824196" cy="403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Інформаційно-комунікаційні</a:t>
            </a:r>
            <a:r>
              <a:rPr lang="ru-RU" sz="3600" b="1" kern="1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 </a:t>
            </a:r>
          </a:p>
          <a:p>
            <a:pPr algn="ctr" rtl="0">
              <a:buNone/>
            </a:pPr>
            <a:r>
              <a:rPr lang="ru-RU" sz="3600" b="1" kern="10" spc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DecorCTT"/>
              </a:rPr>
              <a:t>технології</a:t>
            </a:r>
            <a:endParaRPr lang="ru-RU" sz="3600" b="1" kern="10" spc="0" dirty="0">
              <a:ln>
                <a:noFill/>
              </a:ln>
              <a:solidFill>
                <a:srgbClr val="002060"/>
              </a:solidFill>
              <a:effectLst/>
              <a:latin typeface="DecorCTT"/>
            </a:endParaRPr>
          </a:p>
        </p:txBody>
      </p:sp>
      <p:pic>
        <p:nvPicPr>
          <p:cNvPr id="12" name="Рисунок 11" descr="C:\Documents and Settings\User\Рабочий стол\pictures_school\school24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0" y="1740311"/>
            <a:ext cx="1814052" cy="241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" y="428612"/>
            <a:ext cx="89258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Сходинки майстерності вчителя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340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7162" y="214290"/>
            <a:ext cx="8435975" cy="2471738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своїй роботі звертаюся як до традиційних форм роботи, так і до технології інтерактивного навчання: “Крісло автора”,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ментальних карт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“Коло </a:t>
            </a:r>
            <a:r>
              <a:rPr lang="uk-UA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ВенНа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“Шість капелюхів”,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інтерв</a:t>
            </a:r>
            <a:r>
              <a:rPr lang="en-US" sz="2400" b="1" i="1" dirty="0">
                <a:solidFill>
                  <a:schemeClr val="tx1"/>
                </a:solidFill>
                <a:latin typeface="Adobe Garamond Pro Bold" pitchFamily="18" charset="0"/>
                <a:cs typeface="Times New Roman" pitchFamily="18" charset="0"/>
              </a:rPr>
              <a:t>`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ю,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дискусія. “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Мікрофон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“Незакінчене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речення”,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Займи позицію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 “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Світлофор”…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701">
            <a:off x="-37142" y="3056406"/>
            <a:ext cx="2615400" cy="240568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2" y="3061336"/>
            <a:ext cx="3456383" cy="2592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22">
            <a:off x="6499573" y="3137760"/>
            <a:ext cx="2650325" cy="24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4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26C4A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6" y="357166"/>
            <a:ext cx="8262937" cy="571500"/>
          </a:xfrm>
          <a:noFill/>
          <a:ln>
            <a:miter lim="800000"/>
            <a:headEnd/>
            <a:tailEnd/>
          </a:ln>
          <a:extLst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i="1" dirty="0" smtClean="0">
                <a:latin typeface="+mn-lt"/>
              </a:rPr>
              <a:t>Провідним завданням вчителя є проведення якісного, ефективного уроку</a:t>
            </a:r>
            <a:endParaRPr lang="ru-RU" sz="2400" b="1" i="1" dirty="0">
              <a:latin typeface="+mn-lt"/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3214680" y="3000372"/>
            <a:ext cx="2714644" cy="2714644"/>
          </a:xfrm>
          <a:prstGeom prst="star6">
            <a:avLst>
              <a:gd name="adj" fmla="val 25988"/>
              <a:gd name="h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сучасні уроки 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 уроки, на яких мають переважати: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869" y="5857892"/>
            <a:ext cx="2286016" cy="5715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>
                <a:solidFill>
                  <a:srgbClr val="0D0D0D"/>
                </a:solidFill>
                <a:latin typeface="Constantia" pitchFamily="18" charset="0"/>
              </a:rPr>
              <a:t>уміння дискутувати</a:t>
            </a:r>
            <a:endParaRPr lang="ru-RU" altLang="en-US" sz="1600" b="1" i="1">
              <a:solidFill>
                <a:srgbClr val="0D0D0D"/>
              </a:solidFill>
              <a:latin typeface="Constant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48" y="4857760"/>
            <a:ext cx="2357454" cy="5715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незалежність мислення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4" y="3429000"/>
            <a:ext cx="2928958" cy="5000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самокритичність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63354" y="1994246"/>
            <a:ext cx="2714644" cy="7858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 dirty="0">
                <a:solidFill>
                  <a:srgbClr val="0D0D0D"/>
                </a:solidFill>
                <a:latin typeface="+mj-lt"/>
              </a:rPr>
              <a:t>творча</a:t>
            </a:r>
          </a:p>
          <a:p>
            <a:pPr algn="ctr" eaLnBrk="1" hangingPunct="1"/>
            <a:r>
              <a:rPr lang="uk-UA" altLang="en-US" sz="1600" b="1" i="1" dirty="0">
                <a:solidFill>
                  <a:srgbClr val="0D0D0D"/>
                </a:solidFill>
                <a:latin typeface="+mj-lt"/>
              </a:rPr>
              <a:t>інтелектуальна активність</a:t>
            </a:r>
            <a:endParaRPr lang="ru-RU" altLang="en-US" sz="1600" b="1" i="1" dirty="0">
              <a:solidFill>
                <a:srgbClr val="0D0D0D"/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06667" y="3429000"/>
            <a:ext cx="2475871" cy="5715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допитливість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00760" y="4786322"/>
            <a:ext cx="2857520" cy="5715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компетентність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14313" y="1071571"/>
            <a:ext cx="8429625" cy="10001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/>
              <a:t>Урок</a:t>
            </a:r>
            <a:r>
              <a:rPr lang="uk-UA" sz="1600" b="1" i="1" dirty="0"/>
              <a:t> – це дзеркало загальної та педагогічної культури вчителя, мірило його інтелектуального багатства, показник його кругозору, ерудиції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/>
              <a:t>В. О. Сухомлинський</a:t>
            </a:r>
            <a:endParaRPr lang="ru-RU" sz="1400" b="1" i="1" dirty="0"/>
          </a:p>
        </p:txBody>
      </p:sp>
      <p:pic>
        <p:nvPicPr>
          <p:cNvPr id="73753" name="Рисунок 17" descr="аиаиаиа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542925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4" name="Рисунок 18" descr="ава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429250"/>
            <a:ext cx="2571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5" name="Рисунок 20" descr="впавпа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2071688"/>
            <a:ext cx="1643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Рисунок 21" descr="впавпа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606">
            <a:off x="469900" y="2327275"/>
            <a:ext cx="17478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14362" y="1336675"/>
            <a:ext cx="2414588" cy="18478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 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56035" y="4508500"/>
            <a:ext cx="2414588" cy="18478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  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462712" y="944563"/>
            <a:ext cx="2414588" cy="184785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   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06" y="419100"/>
            <a:ext cx="6106716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Горизонтальный свиток 15"/>
          <p:cNvSpPr/>
          <p:nvPr/>
        </p:nvSpPr>
        <p:spPr>
          <a:xfrm>
            <a:off x="5723335" y="5010150"/>
            <a:ext cx="2414588" cy="184785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 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128588" y="188641"/>
            <a:ext cx="4659436" cy="1494110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Таблиця «Аналіз ознак поняття»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58013" y="649287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0"/>
            <a:ext cx="2588419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6693695" y="3994150"/>
            <a:ext cx="657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uk-UA" altLang="uk-UA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2409825" y="1755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uk-UA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588" y="1992703"/>
            <a:ext cx="8782049" cy="3477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uk-UA" altLang="ru-RU" sz="20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роботи за стратегією: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перший стовпчик запишіть об’єкти, які будете порівнювати.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 учням обговорити об’єкти за визначеними критеріями.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думки учнів у таблицю. Використайте знаки + та – 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 учням висловити думки щодо незнайомих об’єктів. Запишіть їх.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учням можливість дослідити цей об’єкт. 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 учнями отриману інформацію.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Внесіть у таблицю необхідні правки. </a:t>
            </a:r>
          </a:p>
          <a:p>
            <a:pPr eaLnBrk="0" hangingPunct="0">
              <a:buFont typeface="Calibri Light" panose="020F0302020204030204" pitchFamily="34" charset="0"/>
              <a:buAutoNum type="arabicPeriod"/>
            </a:pP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 учнів порівняти об’єкти та зробіть загальний висновок.</a:t>
            </a:r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342901" y="857250"/>
            <a:ext cx="917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endParaRPr lang="uk-UA" altLang="ru-RU" sz="13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9993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42886" y="1374609"/>
          <a:ext cx="8543928" cy="52849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25658">
                  <a:extLst>
                    <a:ext uri="{9D8B030D-6E8A-4147-A177-3AD203B41FA5}">
                      <a16:colId xmlns:a16="http://schemas.microsoft.com/office/drawing/2014/main" xmlns="" val="3713063947"/>
                    </a:ext>
                  </a:extLst>
                </a:gridCol>
                <a:gridCol w="960890">
                  <a:extLst>
                    <a:ext uri="{9D8B030D-6E8A-4147-A177-3AD203B41FA5}">
                      <a16:colId xmlns:a16="http://schemas.microsoft.com/office/drawing/2014/main" xmlns="" val="616467392"/>
                    </a:ext>
                  </a:extLst>
                </a:gridCol>
                <a:gridCol w="1184849">
                  <a:extLst>
                    <a:ext uri="{9D8B030D-6E8A-4147-A177-3AD203B41FA5}">
                      <a16:colId xmlns:a16="http://schemas.microsoft.com/office/drawing/2014/main" xmlns="" val="2406520331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xmlns="" val="838696195"/>
                    </a:ext>
                  </a:extLst>
                </a:gridCol>
                <a:gridCol w="1455275">
                  <a:extLst>
                    <a:ext uri="{9D8B030D-6E8A-4147-A177-3AD203B41FA5}">
                      <a16:colId xmlns:a16="http://schemas.microsoft.com/office/drawing/2014/main" xmlns="" val="1689625502"/>
                    </a:ext>
                  </a:extLst>
                </a:gridCol>
                <a:gridCol w="872607">
                  <a:extLst>
                    <a:ext uri="{9D8B030D-6E8A-4147-A177-3AD203B41FA5}">
                      <a16:colId xmlns:a16="http://schemas.microsoft.com/office/drawing/2014/main" xmlns="" val="2195868386"/>
                    </a:ext>
                  </a:extLst>
                </a:gridCol>
                <a:gridCol w="921860">
                  <a:extLst>
                    <a:ext uri="{9D8B030D-6E8A-4147-A177-3AD203B41FA5}">
                      <a16:colId xmlns:a16="http://schemas.microsoft.com/office/drawing/2014/main" xmlns="" val="2390718031"/>
                    </a:ext>
                  </a:extLst>
                </a:gridCol>
              </a:tblGrid>
              <a:tr h="1419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Пісня про кохання 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Постійні епітети 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Пестиві слова 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Пейзажні замальовки 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Порівняння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Ідеалізація героїв 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extLst>
                  <a:ext uri="{0D108BD9-81ED-4DB2-BD59-A6C34878D82A}">
                    <a16:rowId xmlns:a16="http://schemas.microsoft.com/office/drawing/2014/main" xmlns="" val="3642717210"/>
                  </a:ext>
                </a:extLst>
              </a:tr>
              <a:tr h="1956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пісні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«Місяць на небі, зіроньки сяють»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18056725"/>
                  </a:ext>
                </a:extLst>
              </a:tr>
              <a:tr h="954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«Цвіте терен, цвіте терен» 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96249849"/>
                  </a:ext>
                </a:extLst>
              </a:tr>
              <a:tr h="954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«Ой під вишнею, під черешнею…» 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-?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-?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-?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58794136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433388" y="2019302"/>
            <a:ext cx="71437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20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 пісні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1338263" y="1549400"/>
            <a:ext cx="1044179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20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</a:t>
            </a:r>
            <a:endParaRPr lang="ru-RU" sz="11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62212" y="88813"/>
            <a:ext cx="656250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uk-UA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література. 9 клас.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uk-UA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Родинно-побутові пісні</a:t>
            </a:r>
            <a:endParaRPr lang="uk-UA" alt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128588" y="384564"/>
            <a:ext cx="5014913" cy="1691889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Таблиця «Т-схема»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58013" y="649287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</p:txBody>
      </p:sp>
      <p:pic>
        <p:nvPicPr>
          <p:cNvPr id="1843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23825"/>
            <a:ext cx="1845469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Надпись 2"/>
          <p:cNvSpPr txBox="1">
            <a:spLocks noChangeArrowheads="1"/>
          </p:cNvSpPr>
          <p:nvPr/>
        </p:nvSpPr>
        <p:spPr bwMode="auto">
          <a:xfrm>
            <a:off x="6693695" y="3994150"/>
            <a:ext cx="657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uk-UA" altLang="uk-UA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2409825" y="1755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uk-UA">
              <a:solidFill>
                <a:prstClr val="black"/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1042988" y="2165350"/>
            <a:ext cx="7315200" cy="469265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342901" y="857250"/>
            <a:ext cx="917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endParaRPr lang="uk-UA" altLang="ru-RU" sz="13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7193" y="1717677"/>
            <a:ext cx="473511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uk-UA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8-й клас. І. Карпенко-Карий. «Сто тисяч» Характеристика Герасима Калитки</a:t>
            </a:r>
            <a:endParaRPr lang="ru-RU" altLang="uk-UA" sz="2400">
              <a:solidFill>
                <a:srgbClr val="0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57700" y="3448050"/>
            <a:ext cx="0" cy="340995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21708" y="3448050"/>
            <a:ext cx="4736306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287192" y="2770188"/>
            <a:ext cx="1957388" cy="5889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36307" y="2735263"/>
            <a:ext cx="1957388" cy="58896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 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42988" y="3565525"/>
          <a:ext cx="3414713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4713">
                  <a:extLst>
                    <a:ext uri="{9D8B030D-6E8A-4147-A177-3AD203B41FA5}">
                      <a16:colId xmlns:a16="http://schemas.microsoft.com/office/drawing/2014/main" xmlns="" val="205186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Хазяїн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Заробив усе своїми силами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Працелюбність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Невтомність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Цілеспрямованість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938395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548188" y="3451226"/>
            <a:ext cx="3476625" cy="5447645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altLang="uk-UA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Жадібний та підступний </a:t>
            </a:r>
            <a:endParaRPr lang="ru-RU" altLang="uk-UA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altLang="uk-UA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 на вбивство заради грошей </a:t>
            </a:r>
            <a:endParaRPr lang="ru-RU" altLang="uk-UA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altLang="uk-UA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Заздрість та хитрість </a:t>
            </a:r>
            <a:endParaRPr lang="ru-RU" altLang="uk-UA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altLang="uk-UA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Лицемірство та деспотизм </a:t>
            </a:r>
            <a:endParaRPr lang="ru-RU" altLang="uk-UA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Зажерливість </a:t>
            </a:r>
            <a:endParaRPr lang="ru-RU" altLang="uk-UA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276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8" grpId="0" animBg="1"/>
      <p:bldP spid="23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128588" y="384564"/>
            <a:ext cx="5014913" cy="1691889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«Діаграми Вена»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58013" y="649287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Ірина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Почерніна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pic>
        <p:nvPicPr>
          <p:cNvPr id="2253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23825"/>
            <a:ext cx="1845469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Надпись 2"/>
          <p:cNvSpPr txBox="1">
            <a:spLocks noChangeArrowheads="1"/>
          </p:cNvSpPr>
          <p:nvPr/>
        </p:nvSpPr>
        <p:spPr bwMode="auto">
          <a:xfrm>
            <a:off x="6693695" y="3994150"/>
            <a:ext cx="657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uk-UA" altLang="uk-UA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2409825" y="1755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uk-UA">
              <a:solidFill>
                <a:prstClr val="black"/>
              </a:solidFill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342901" y="857250"/>
            <a:ext cx="917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endParaRPr lang="uk-UA" altLang="ru-RU" sz="13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842963" y="2124075"/>
            <a:ext cx="7886700" cy="4897438"/>
            <a:chOff x="0" y="0"/>
            <a:chExt cx="6248400" cy="2857500"/>
          </a:xfrm>
        </p:grpSpPr>
        <p:grpSp>
          <p:nvGrpSpPr>
            <p:cNvPr id="22540" name="Группа 20"/>
            <p:cNvGrpSpPr>
              <a:grpSpLocks/>
            </p:cNvGrpSpPr>
            <p:nvPr/>
          </p:nvGrpSpPr>
          <p:grpSpPr bwMode="auto">
            <a:xfrm>
              <a:off x="0" y="0"/>
              <a:ext cx="6248400" cy="2857500"/>
              <a:chOff x="0" y="0"/>
              <a:chExt cx="6248400" cy="2857500"/>
            </a:xfrm>
          </p:grpSpPr>
          <p:grpSp>
            <p:nvGrpSpPr>
              <p:cNvPr id="22542" name="Группа 25"/>
              <p:cNvGrpSpPr>
                <a:grpSpLocks/>
              </p:cNvGrpSpPr>
              <p:nvPr/>
            </p:nvGrpSpPr>
            <p:grpSpPr bwMode="auto">
              <a:xfrm>
                <a:off x="0" y="0"/>
                <a:ext cx="6248400" cy="2762250"/>
                <a:chOff x="0" y="0"/>
                <a:chExt cx="6248400" cy="2762250"/>
              </a:xfrm>
            </p:grpSpPr>
            <p:sp>
              <p:nvSpPr>
                <p:cNvPr id="29" name="Овал 28"/>
                <p:cNvSpPr/>
                <p:nvPr/>
              </p:nvSpPr>
              <p:spPr>
                <a:xfrm>
                  <a:off x="0" y="66690"/>
                  <a:ext cx="3981657" cy="2695405"/>
                </a:xfrm>
                <a:prstGeom prst="ellipse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2314851" y="0"/>
                  <a:ext cx="3933549" cy="2762095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209307" y="171358"/>
                  <a:ext cx="1266848" cy="61873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uk-UA" sz="2400" b="1" i="1">
                      <a:solidFill>
                        <a:srgbClr val="0D0D0D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Дракон Грицько </a:t>
                  </a:r>
                  <a:endParaRPr lang="ru-RU" sz="1600">
                    <a:solidFill>
                      <a:prstClr val="whit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847709" y="104667"/>
                  <a:ext cx="1286657" cy="60021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uk-UA" sz="2400" b="1" i="1" dirty="0">
                      <a:solidFill>
                        <a:srgbClr val="0D0D0D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Князь Люботину  </a:t>
                  </a:r>
                  <a:r>
                    <a:rPr lang="uk-UA" sz="2400" dirty="0">
                      <a:solidFill>
                        <a:srgbClr val="0D0D0D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600" dirty="0">
                    <a:solidFill>
                      <a:prstClr val="whit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" name="Надпись 2"/>
              <p:cNvSpPr txBox="1">
                <a:spLocks noChangeArrowheads="1"/>
              </p:cNvSpPr>
              <p:nvPr/>
            </p:nvSpPr>
            <p:spPr bwMode="auto">
              <a:xfrm>
                <a:off x="248087" y="828999"/>
                <a:ext cx="1971491" cy="202850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>
                <a:lvl1pPr marL="342900" indent="-342900"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2968625" algn="ctr"/>
                    <a:tab pos="5940425" algn="r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buFont typeface="Wingdings" panose="05000000000000000000" pitchFamily="2" charset="2"/>
                  <a:buChar char=""/>
                </a:pP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Здатний на самопожертву </a:t>
                </a:r>
                <a:endParaRPr lang="ru-RU" altLang="uk-UA" sz="1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"/>
                </a:pP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Щиросердний </a:t>
                </a:r>
                <a:endParaRPr lang="ru-RU" altLang="uk-UA" sz="1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"/>
                </a:pP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Довірливий </a:t>
                </a:r>
                <a:endParaRPr lang="ru-RU" altLang="uk-UA" sz="1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"/>
                </a:pP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Вірить у слова людей </a:t>
                </a:r>
                <a:endParaRPr lang="ru-RU" altLang="uk-UA" sz="1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"/>
                </a:pP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</a:t>
                </a:r>
                <a:r>
                  <a:rPr lang="ru-RU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посягає не на чиє життя</a:t>
                </a:r>
                <a:endParaRPr lang="ru-RU" altLang="uk-UA" sz="1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"/>
                </a:pP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ороший тов</a:t>
                </a: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риш </a:t>
                </a:r>
                <a:r>
                  <a:rPr lang="uk-UA" altLang="uk-UA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altLang="uk-UA" sz="1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Надпись 2"/>
              <p:cNvSpPr txBox="1">
                <a:spLocks noChangeArrowheads="1"/>
              </p:cNvSpPr>
              <p:nvPr/>
            </p:nvSpPr>
            <p:spPr bwMode="auto">
              <a:xfrm>
                <a:off x="4086363" y="828999"/>
                <a:ext cx="1809244" cy="16190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42900" indent="-3429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180340" algn="l"/>
                  </a:tabLst>
                  <a:defRPr/>
                </a:pPr>
                <a:r>
                  <a:rPr lang="uk-UA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Недалекоглядний </a:t>
                </a:r>
                <a:endParaRPr lang="ru-RU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180340" algn="l"/>
                  </a:tabLst>
                  <a:defRPr/>
                </a:pPr>
                <a:r>
                  <a:rPr lang="uk-UA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Підступний і хитрий </a:t>
                </a:r>
                <a:endParaRPr lang="ru-RU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180340" algn="l"/>
                  </a:tabLst>
                  <a:defRPr/>
                </a:pPr>
                <a:r>
                  <a:rPr lang="uk-UA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Брехливий і жорстокий </a:t>
                </a:r>
                <a:endParaRPr lang="ru-RU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180340" algn="l"/>
                  </a:tabLst>
                  <a:defRPr/>
                </a:pPr>
                <a:r>
                  <a:rPr lang="uk-UA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Прагне знищити дракона</a:t>
                </a:r>
                <a:endParaRPr lang="ru-RU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80340" algn="l"/>
                  </a:tabLst>
                  <a:defRPr/>
                </a:pPr>
                <a:r>
                  <a:rPr lang="uk-UA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Двенадцатиугольник 24"/>
            <p:cNvSpPr/>
            <p:nvPr/>
          </p:nvSpPr>
          <p:spPr>
            <a:xfrm>
              <a:off x="2257310" y="286213"/>
              <a:ext cx="1762079" cy="2275811"/>
            </a:xfrm>
            <a:prstGeom prst="dodec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ru-RU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Рисунок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92" y="3675066"/>
            <a:ext cx="213955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3160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-85725" y="132662"/>
            <a:ext cx="5014913" cy="1691889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«Циклічна діаграма»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58013" y="649287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</p:txBody>
      </p:sp>
      <p:sp>
        <p:nvSpPr>
          <p:cNvPr id="24582" name="Надпись 2"/>
          <p:cNvSpPr txBox="1">
            <a:spLocks noChangeArrowheads="1"/>
          </p:cNvSpPr>
          <p:nvPr/>
        </p:nvSpPr>
        <p:spPr bwMode="auto">
          <a:xfrm>
            <a:off x="6693695" y="3994150"/>
            <a:ext cx="657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uk-UA" altLang="uk-UA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2409825" y="1755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uk-UA">
              <a:solidFill>
                <a:prstClr val="black"/>
              </a:solidFill>
            </a:endParaRP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342901" y="857250"/>
            <a:ext cx="917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endParaRPr lang="uk-UA" altLang="ru-RU" sz="13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114551" y="-50800"/>
            <a:ext cx="5386388" cy="6916738"/>
            <a:chOff x="0" y="0"/>
            <a:chExt cx="5667375" cy="6315710"/>
          </a:xfrm>
        </p:grpSpPr>
        <p:pic>
          <p:nvPicPr>
            <p:cNvPr id="23" name="Рисунок 22" descr="Ð ÐµÐ·ÑÐ»ÑÑÐ°Ñ Ð¿Ð¾ÑÑÐºÑ Ð·Ð¾Ð±ÑÐ°Ð¶ÐµÐ½Ñ Ð·Ð° Ð·Ð°Ð¿Ð¸ÑÐ¾Ð¼ &quot;ÐÐ»Ñ Ñ Ð½ÐµÐ´Ð¾Ð»Ð°Ð´ÑÑ&quot;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6" t="36569" r="7314" b="29642"/>
            <a:stretch/>
          </p:blipFill>
          <p:spPr bwMode="auto">
            <a:xfrm>
              <a:off x="2219325" y="0"/>
              <a:ext cx="1219200" cy="1504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Рисунок 33" descr="Ð ÐµÐ·ÑÐ»ÑÑÐ°Ñ Ð¿Ð¾ÑÑÐºÑ Ð·Ð¾Ð±ÑÐ°Ð¶ÐµÐ½Ñ Ð·Ð° Ð·Ð°Ð¿Ð¸ÑÐ¾Ð¼ &quot;ÐÐ»Ñ Ñ Ð½ÐµÐ´Ð¾Ð»Ð°Ð´ÑÑ&quot;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8" t="-2782" b="32048"/>
            <a:stretch/>
          </p:blipFill>
          <p:spPr bwMode="auto">
            <a:xfrm>
              <a:off x="4276725" y="1409700"/>
              <a:ext cx="1210945" cy="16948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Рисунок 34" descr="Ð ÐµÐ·ÑÐ»ÑÑÐ°Ñ Ð¿Ð¾ÑÑÐºÑ Ð·Ð¾Ð±ÑÐ°Ð¶ÐµÐ½Ñ Ð·Ð° Ð·Ð°Ð¿Ð¸ÑÐ¾Ð¼ &quot;Ð½ÐµÐ´Ð¾Ð»Ð°Ð´ÑÑ&quo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248025"/>
              <a:ext cx="1323975" cy="1323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Рисунок 35" descr="Ð ÐµÐ·ÑÐ»ÑÑÐ°Ñ Ð¿Ð¾ÑÑÐºÑ Ð·Ð¾Ð±ÑÐ°Ð¶ÐµÐ½Ñ Ð·Ð° Ð·Ð°Ð¿Ð¸ÑÐ¾Ð¼ &quot;Ð½ÐµÐ´Ð¾Ð»Ð°Ð´ÑÑ&quot;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050" y="4505325"/>
              <a:ext cx="1323975" cy="18103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Рисунок 36" descr="Ð ÐµÐ·ÑÐ»ÑÑÐ°Ñ Ð¿Ð¾ÑÑÐºÑ Ð·Ð¾Ð±ÑÐ°Ð¶ÐµÐ½Ñ Ð·Ð° Ð·Ð°Ð¿Ð¸ÑÐ¾Ð¼ &quot;Ð½ÐµÐ´Ð¾Ð»Ð°Ð´ÑÑ&quot;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34" b="28474"/>
            <a:stretch/>
          </p:blipFill>
          <p:spPr bwMode="auto">
            <a:xfrm>
              <a:off x="0" y="1504950"/>
              <a:ext cx="1318895" cy="1590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Рисунок 37" descr="Ð ÐµÐ·ÑÐ»ÑÑÐ°Ñ Ð¿Ð¾ÑÑÐºÑ Ð·Ð¾Ð±ÑÐ°Ð¶ÐµÐ½Ñ Ð·Ð° Ð·Ð°Ð¿Ð¸ÑÐ¾Ð¼ &quot;Ð½ÐµÐ´Ð¾Ð»Ð°Ð´ÑÑ&quot;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3543300"/>
              <a:ext cx="1143000" cy="13982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Стрелка вправо 38"/>
            <p:cNvSpPr/>
            <p:nvPr/>
          </p:nvSpPr>
          <p:spPr>
            <a:xfrm rot="19655665">
              <a:off x="1200121" y="943661"/>
              <a:ext cx="820542" cy="320351"/>
            </a:xfrm>
            <a:prstGeom prst="rightArrow">
              <a:avLst>
                <a:gd name="adj1" fmla="val 603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Стрелка вправо 39"/>
            <p:cNvSpPr/>
            <p:nvPr/>
          </p:nvSpPr>
          <p:spPr>
            <a:xfrm rot="1773013">
              <a:off x="3686801" y="629107"/>
              <a:ext cx="820541" cy="320352"/>
            </a:xfrm>
            <a:prstGeom prst="rightArrow">
              <a:avLst>
                <a:gd name="adj1" fmla="val 60345"/>
                <a:gd name="adj2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Стрелка вправо 40"/>
            <p:cNvSpPr/>
            <p:nvPr/>
          </p:nvSpPr>
          <p:spPr>
            <a:xfrm rot="5680600">
              <a:off x="4723740" y="3029395"/>
              <a:ext cx="401527" cy="320700"/>
            </a:xfrm>
            <a:prstGeom prst="rightArrow">
              <a:avLst>
                <a:gd name="adj1" fmla="val 60345"/>
                <a:gd name="adj2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Стрелка вправо 41"/>
            <p:cNvSpPr/>
            <p:nvPr/>
          </p:nvSpPr>
          <p:spPr>
            <a:xfrm rot="8460868">
              <a:off x="3867195" y="4886449"/>
              <a:ext cx="719070" cy="323250"/>
            </a:xfrm>
            <a:prstGeom prst="rightArrow">
              <a:avLst>
                <a:gd name="adj1" fmla="val 60345"/>
                <a:gd name="adj2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Стрелка вправо 42"/>
            <p:cNvSpPr/>
            <p:nvPr/>
          </p:nvSpPr>
          <p:spPr>
            <a:xfrm rot="12321377">
              <a:off x="1342932" y="5095185"/>
              <a:ext cx="719070" cy="324700"/>
            </a:xfrm>
            <a:prstGeom prst="rightArrow">
              <a:avLst>
                <a:gd name="adj1" fmla="val 60345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Стрелка вправо 43"/>
            <p:cNvSpPr/>
            <p:nvPr/>
          </p:nvSpPr>
          <p:spPr>
            <a:xfrm rot="16200000">
              <a:off x="438107" y="3152222"/>
              <a:ext cx="521840" cy="288129"/>
            </a:xfrm>
            <a:prstGeom prst="rightArrow">
              <a:avLst>
                <a:gd name="adj1" fmla="val 60345"/>
                <a:gd name="adj2" fmla="val 5000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5" name="Схема 44"/>
          <p:cNvGraphicFramePr/>
          <p:nvPr/>
        </p:nvGraphicFramePr>
        <p:xfrm>
          <a:off x="2741255" y="1696752"/>
          <a:ext cx="4388208" cy="362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-50005" y="4283078"/>
            <a:ext cx="2569369" cy="2225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uk-UA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Малик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«Незвичайні пригоди Алі в країні </a:t>
            </a:r>
            <a:r>
              <a:rPr lang="uk-UA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Недоладії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2815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©Ірина Почерніна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33738"/>
            <a:ext cx="5600700" cy="1691889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«Деревоподібна діаграма»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14414" y="2266953"/>
          <a:ext cx="7900987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146008" y="665166"/>
            <a:ext cx="2569369" cy="1298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мови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1CA49-B0D1-4252-876F-A39D1C71B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31CA49-B0D1-4252-876F-A39D1C71B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B0FDA8-7B5E-429B-B3B2-96B48FE78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8B0FDA8-7B5E-429B-B3B2-96B48FE78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B0C0BC-9A1F-4CB5-A84E-D474F7DEC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9B0C0BC-9A1F-4CB5-A84E-D474F7DEC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B5727A-EAC4-4DD5-BF00-E75052EA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FB5727A-EAC4-4DD5-BF00-E75052EA6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5F43A-04B2-4D4F-8B2C-42F16B482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9A75F43A-04B2-4D4F-8B2C-42F16B482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769DCC-A8DE-4E08-93A0-ECE443832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4A769DCC-A8DE-4E08-93A0-ECE443832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0E1769-35D0-4933-B5DE-EA42F8508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040E1769-35D0-4933-B5DE-EA42F8508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362CC1-BED6-46AB-8E88-BEC0668CA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49362CC1-BED6-46AB-8E88-BEC0668CA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F531D9-32AB-45E9-A878-4809B859C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94F531D9-32AB-45E9-A878-4809B859C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A89841-BC95-4545-9383-445ADDD9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1A89841-BC95-4545-9383-445ADDD9C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6A8134-5432-43B7-8A8F-5605447C8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DB6A8134-5432-43B7-8A8F-5605447C8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FED74-FEFD-4D85-ACDF-6443E8DFB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F1CFED74-FEFD-4D85-ACDF-6443E8DFB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DAFE46-6F27-4776-81D6-39919A6EA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A1DAFE46-6F27-4776-81D6-39919A6EA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DC028E-5E16-452C-8585-F44746139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8BDC028E-5E16-452C-8585-F44746139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E888B6-AA8D-4761-8AAF-D07E117B2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2BE888B6-AA8D-4761-8AAF-D07E117B2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A313A2-F914-49F5-9743-A344A35D2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02A313A2-F914-49F5-9743-A344A35D2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9566DB-D5DF-4483-871F-01410512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259566DB-D5DF-4483-871F-01410512F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402BBB-C956-4C64-BB07-5AEC6FEF5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3B402BBB-C956-4C64-BB07-5AEC6FEF5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3EB818-57A9-4055-94A0-F6016A84B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A43EB818-57A9-4055-94A0-F6016A84B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E8FF3-C899-4D04-8E8D-567F281AA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10BE8FF3-C899-4D04-8E8D-567F281AA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9B8E76-A605-4C26-B20F-1110A3F20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4E9B8E76-A605-4C26-B20F-1110A3F20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C34B30-6726-47C4-AFC4-5E455DCFB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F5C34B30-6726-47C4-AFC4-5E455DCFB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18B4B7-ED6D-4F45-A4E7-A7D41E64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3518B4B7-ED6D-4F45-A4E7-A7D41E64E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BD2702-B7CD-4849-B1AC-001A3A645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65BD2702-B7CD-4849-B1AC-001A3A645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9333B-F5F5-4F40-BEEA-810AAB409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1A99333B-F5F5-4F40-BEEA-810AAB409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94890A-DE98-4507-AE03-9504B724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3094890A-DE98-4507-AE03-9504B7246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DCAE6B-C638-4430-AF3F-7A893421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1EDCAE6B-C638-4430-AF3F-7A8934213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919EEB-6127-4B03-86DE-2B766EB75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2A919EEB-6127-4B03-86DE-2B766EB75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387E03-DA87-4C5F-8AA2-2879BBABB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72387E03-DA87-4C5F-8AA2-2879BBABB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 ÐµÐ·ÑÐ»ÑÑÐ°Ñ Ð¿Ð¾ÑÑÐºÑ Ð·Ð¾Ð±ÑÐ°Ð¶ÐµÐ½Ñ Ð·Ð° Ð·Ð°Ð¿Ð¸ÑÐ¾Ð¼ &quot;ÑÐµÑÐ²Ð¾Ð½Ð¸Ð¹ Ð¼ÐµÑÐµÐ»Ð¸Ðº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9" y="1887538"/>
            <a:ext cx="31908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Ð ÐµÐ·ÑÐ»ÑÑÐ°Ñ Ð¿Ð¾ÑÑÐºÑ Ð·Ð¾Ð±ÑÐ°Ð¶ÐµÐ½Ñ Ð·Ð° Ð·Ð°Ð¿Ð¸ÑÐ¾Ð¼ &quot;ÑÐ¸Ð½ÑÐ¹ Ð¼ÐµÑÐµÐ»Ð¸Ðº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40" y="565153"/>
            <a:ext cx="268962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лако 19"/>
          <p:cNvSpPr/>
          <p:nvPr/>
        </p:nvSpPr>
        <p:spPr>
          <a:xfrm>
            <a:off x="163122" y="3241675"/>
            <a:ext cx="3164681" cy="2211388"/>
          </a:xfrm>
          <a:prstGeom prst="cloud">
            <a:avLst/>
          </a:prstGeom>
          <a:solidFill>
            <a:srgbClr val="FF0000">
              <a:alpha val="81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white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Експресія </a:t>
            </a:r>
            <a:endParaRPr lang="ru-RU" sz="3600" b="1" i="1" dirty="0">
              <a:solidFill>
                <a:prstClr val="white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5036" y="188648"/>
            <a:ext cx="4505533" cy="1325563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Вправа «Метелики»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162556" y="1030299"/>
            <a:ext cx="3164681" cy="2211387"/>
          </a:xfrm>
          <a:prstGeom prst="cloud">
            <a:avLst/>
          </a:prstGeom>
          <a:solidFill>
            <a:srgbClr val="0070C0">
              <a:alpha val="9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white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Життєлюби </a:t>
            </a:r>
            <a:endParaRPr lang="ru-RU" sz="3600" b="1" i="1" dirty="0">
              <a:solidFill>
                <a:prstClr val="white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58013" y="6492886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150" name="Picture 6" descr="Ð ÐµÐ·ÑÐ»ÑÑÐ°Ñ Ð¿Ð¾ÑÑÐºÑ Ð·Ð¾Ð±ÑÐ°Ð¶ÐµÐ½Ñ Ð·Ð° Ð·Ð°Ð¿Ð¸ÑÐ¾Ð¼ &quot;Ð·ÐµÐ»ÐµÐ½Ð¸Ð¹ Ð¼ÐµÑÐµÐ»Ð¸Ðº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3514725"/>
            <a:ext cx="3073004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блако 24"/>
          <p:cNvSpPr/>
          <p:nvPr/>
        </p:nvSpPr>
        <p:spPr>
          <a:xfrm>
            <a:off x="2874174" y="4124325"/>
            <a:ext cx="3164681" cy="2211388"/>
          </a:xfrm>
          <a:prstGeom prst="cloud">
            <a:avLst/>
          </a:prstGeom>
          <a:solidFill>
            <a:srgbClr val="00B050">
              <a:alpha val="7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white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Умієте бути щасливими  </a:t>
            </a:r>
            <a:endParaRPr lang="ru-RU" sz="3600" b="1" i="1" dirty="0">
              <a:solidFill>
                <a:prstClr val="white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Ð ÐµÐ·ÑÐ»ÑÑÐ°Ñ Ð¿Ð¾ÑÑÐºÑ Ð·Ð¾Ð±ÑÐ°Ð¶ÐµÐ½Ñ Ð·Ð° Ð·Ð°Ð¿Ð¸ÑÐ¾Ð¼ &quot;Ð¶Ð¾Ð²ÑÐ¸Ð¹ Ð¼ÐµÑÐµÐ»Ð¸Ðº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1194">
            <a:off x="6400806" y="3390900"/>
            <a:ext cx="2402681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Облако 25"/>
          <p:cNvSpPr/>
          <p:nvPr/>
        </p:nvSpPr>
        <p:spPr>
          <a:xfrm>
            <a:off x="6019806" y="3514725"/>
            <a:ext cx="3164681" cy="2211388"/>
          </a:xfrm>
          <a:prstGeom prst="cloud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Мрійливість  </a:t>
            </a:r>
            <a:endParaRPr lang="ru-RU" sz="3600" b="1" i="1" dirty="0">
              <a:solidFill>
                <a:prstClr val="black">
                  <a:lumMod val="95000"/>
                  <a:lumOff val="5000"/>
                </a:prst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9497" y="1887538"/>
            <a:ext cx="2188417" cy="122999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 метелик, який найбільше сподобався і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нього, аби дізнатися результат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3849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33738"/>
            <a:ext cx="5600700" cy="1691889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«Ментальні карти»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414338" y="2143125"/>
            <a:ext cx="8001000" cy="439578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організації процесу творчого мислення за допомогою схем , побудованих за певними правилами</a:t>
            </a:r>
            <a:endParaRPr lang="ru-RU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5" name="Picture 2" descr="Ð ÐµÐ·ÑÐ»ÑÑÐ°Ñ Ð¿Ð¾ÑÑÐºÑ Ð·Ð¾Ð±ÑÐ°Ð¶ÐµÐ½Ñ Ð·Ð° Ð·Ð°Ð¿Ð¸ÑÐ¾Ð¼ &quot;Ð°Ð½ÑÐ¼Ð°ÑÑÑ Ð¿Ð¸ÑÐ°ÑÐ¸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0"/>
            <a:ext cx="2085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pic>
        <p:nvPicPr>
          <p:cNvPr id="30725" name="Рисунок 5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0"/>
            <a:ext cx="805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42" y="2943295"/>
            <a:ext cx="3278518" cy="2972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2216" y="1797697"/>
            <a:ext cx="5885411" cy="1145601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 критичне мислення?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6506" y="432596"/>
            <a:ext cx="5475613" cy="1325563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110000"/>
                  <a:satMod val="105000"/>
                  <a:tint val="67000"/>
                </a:schemeClr>
              </a:gs>
              <a:gs pos="65000">
                <a:schemeClr val="bg1"/>
              </a:gs>
              <a:gs pos="93000">
                <a:srgbClr val="92D050"/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Мозковий штурм 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58013" y="6492878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161926" y="2643188"/>
            <a:ext cx="2706291" cy="1662112"/>
          </a:xfrm>
          <a:prstGeom prst="cloudCallout">
            <a:avLst>
              <a:gd name="adj1" fmla="val 54282"/>
              <a:gd name="adj2" fmla="val 59500"/>
            </a:avLst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27447" y="4830763"/>
            <a:ext cx="2705100" cy="1662112"/>
          </a:xfrm>
          <a:prstGeom prst="cloudCallout">
            <a:avLst>
              <a:gd name="adj1" fmla="val 59351"/>
              <a:gd name="adj2" fmla="val -64643"/>
            </a:avLst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665119" y="3406778"/>
            <a:ext cx="2705100" cy="1662113"/>
          </a:xfrm>
          <a:prstGeom prst="cloudCallout">
            <a:avLst>
              <a:gd name="adj1" fmla="val -59411"/>
              <a:gd name="adj2" fmla="val -78786"/>
            </a:avLst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057900" y="5195888"/>
            <a:ext cx="2705100" cy="1662112"/>
          </a:xfrm>
          <a:prstGeom prst="cloudCallout">
            <a:avLst>
              <a:gd name="adj1" fmla="val -59411"/>
              <a:gd name="adj2" fmla="val -78786"/>
            </a:avLst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1446713" y="1227912"/>
            <a:ext cx="6250577" cy="3941853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360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Посередній  учитель розповідає,</a:t>
            </a:r>
            <a:endParaRPr lang="ru-RU" altLang="uk-UA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uk-UA" sz="360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Хороший учитель пояснює,</a:t>
            </a:r>
            <a:endParaRPr lang="ru-RU" altLang="uk-UA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uk-UA" sz="360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Кращий учитель демонструє,</a:t>
            </a:r>
            <a:endParaRPr lang="ru-RU" altLang="uk-UA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uk-UA" sz="360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Великий учитель надихає</a:t>
            </a:r>
            <a:r>
              <a:rPr lang="uk-UA" altLang="uk-UA" sz="360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altLang="uk-UA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6" name="Picture 2" descr="Ð ÐµÐ·ÑÐ»ÑÑÐ°Ñ Ð¿Ð¾ÑÑÐºÑ Ð·Ð¾Ð±ÑÐ°Ð¶ÐµÐ½Ñ Ð·Ð° Ð·Ð°Ð¿Ð¸ÑÐ¾Ð¼ &quot;ÑÑÐ¸ÑÐµÐ»Ñ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8" y="1254125"/>
            <a:ext cx="284678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9" y="985720"/>
            <a:ext cx="7932425" cy="5444938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Щоденно вживайте: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бальзам мудрості;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коктейль творчості;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каву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бадьорості;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відвар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пунктуальності;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настрій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терпимості;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екстракт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людяності.</a:t>
            </a:r>
          </a:p>
        </p:txBody>
      </p:sp>
      <p:pic>
        <p:nvPicPr>
          <p:cNvPr id="1026" name="Picture 2" descr="Результат пошуку зображень за запитом &quot;еліксир молодост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5932">
            <a:off x="5707386" y="4386127"/>
            <a:ext cx="3247093" cy="215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Почерніна</a:t>
            </a:r>
            <a:r>
              <a:rPr lang="ru-RU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466726" y="365128"/>
            <a:ext cx="7787879" cy="33575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48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При підготовці до майстер-класу були використані інтернет-джерела та власний досвід </a:t>
            </a:r>
            <a:endParaRPr lang="ru-RU" sz="4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978" y="3579813"/>
            <a:ext cx="3584972" cy="195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solidFill>
                  <a:prstClr val="black"/>
                </a:solidFill>
                <a:hlinkClick r:id="rId2"/>
              </a:rPr>
              <a:t>https://clubtutors.rudenko.kh.ua/vikoristannya-mentalnih-kart-na-urokah-ukrayinskoyi-literaturi-v-7-klasi/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90950" y="4498975"/>
            <a:ext cx="2324100" cy="151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https://nus.org.ua/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53175" y="3986216"/>
            <a:ext cx="2324100" cy="15208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https://courses.ed-era.com/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Результат пошуку зображень за запитом &quot;велосипед з квітами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84"/>
          <a:stretch>
            <a:fillRect/>
          </a:stretch>
        </p:blipFill>
        <p:spPr>
          <a:xfrm>
            <a:off x="0" y="8"/>
            <a:ext cx="9144000" cy="5497513"/>
          </a:xfr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" y="4803783"/>
            <a:ext cx="9177338" cy="2062163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Бажаю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Вам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                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Все… і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Нічого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побажаєте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Нічого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Вас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засмутити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!!!!!!!!!!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©Ірина Почерніна </a:t>
            </a:r>
          </a:p>
        </p:txBody>
      </p:sp>
      <p:pic>
        <p:nvPicPr>
          <p:cNvPr id="3686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79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555254" y="2398426"/>
            <a:ext cx="1022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Черній</a:t>
            </a:r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Іванни</a:t>
            </a:r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Анатоліївни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2878" y="116636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 досвіду  роботи</a:t>
            </a:r>
          </a:p>
          <a:p>
            <a:pPr algn="ctr" eaLnBrk="1" hangingPunct="1">
              <a:spcBef>
                <a:spcPct val="50000"/>
              </a:spcBef>
            </a:pP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85723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Вчителя української мови та літератури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Лановецької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Лановецького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району, Тернопільської області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3286125"/>
            <a:ext cx="541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Педагогічний стаж – 6 років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60" y="3835638"/>
            <a:ext cx="5688632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В серці дитячім сію я ласку,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Возвеличую словом людські почуття.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З учнями йду у незвідану казку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Технологій нових пізнання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90" y="3051097"/>
            <a:ext cx="2435960" cy="3751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373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fon06+ коп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86908" cy="69073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83"/>
            <a:ext cx="8229600" cy="4594237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>
                <a:solidFill>
                  <a:srgbClr val="FFFF00"/>
                </a:solidFill>
                <a:latin typeface="Zapf ChanceC" pitchFamily="34" charset="0"/>
              </a:rPr>
              <a:t>Завжди ставлю перед собою мету – “Який він, мій учень?” Складаю уявний портрет-символ:</a:t>
            </a:r>
            <a:br>
              <a:rPr lang="uk-UA" sz="2800" b="1" dirty="0">
                <a:solidFill>
                  <a:srgbClr val="FFFF00"/>
                </a:solidFill>
                <a:latin typeface="Zapf ChanceC" pitchFamily="34" charset="0"/>
              </a:rPr>
            </a:br>
            <a:r>
              <a:rPr lang="uk-UA" sz="2800" b="1" dirty="0" smtClean="0">
                <a:solidFill>
                  <a:srgbClr val="FFE163"/>
                </a:solidFill>
                <a:latin typeface="Zapf ChanceC" pitchFamily="34" charset="0"/>
              </a:rPr>
              <a:t/>
            </a:r>
            <a:br>
              <a:rPr lang="uk-UA" sz="2800" b="1" dirty="0" smtClean="0">
                <a:solidFill>
                  <a:srgbClr val="FFE163"/>
                </a:solidFill>
                <a:latin typeface="Zapf ChanceC" pitchFamily="34" charset="0"/>
              </a:rPr>
            </a:br>
            <a:r>
              <a:rPr lang="uk-UA" sz="2800" b="1" dirty="0" smtClean="0">
                <a:solidFill>
                  <a:srgbClr val="FFE163"/>
                </a:solidFill>
                <a:latin typeface="Zapf ChanceC" pitchFamily="34" charset="0"/>
              </a:rPr>
              <a:t/>
            </a:r>
            <a:br>
              <a:rPr lang="uk-UA" sz="2800" b="1" dirty="0" smtClean="0">
                <a:solidFill>
                  <a:srgbClr val="FFE163"/>
                </a:solidFill>
                <a:latin typeface="Zapf ChanceC" pitchFamily="34" charset="0"/>
              </a:rPr>
            </a:br>
            <a:r>
              <a:rPr lang="uk-UA" sz="2800" dirty="0" smtClean="0">
                <a:solidFill>
                  <a:srgbClr val="FFFF00"/>
                </a:solidFill>
                <a:latin typeface="Zapf ChanceC" pitchFamily="34" charset="0"/>
              </a:rPr>
              <a:t> </a:t>
            </a:r>
            <a: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- творча активність;</a:t>
            </a:r>
            <a:b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</a:br>
            <a: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 - глибокі та міцні знання</a:t>
            </a:r>
            <a:r>
              <a:rPr lang="uk-UA" sz="2800" b="1" dirty="0" smtClean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;</a:t>
            </a:r>
            <a:br>
              <a:rPr lang="uk-UA" sz="2800" b="1" dirty="0" smtClean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 - критичне мислення;</a:t>
            </a:r>
            <a: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/>
            </a:r>
            <a:b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</a:br>
            <a: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 - високий інтелект;</a:t>
            </a:r>
            <a:b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</a:br>
            <a: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 - чисті помисли;</a:t>
            </a:r>
            <a:b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</a:br>
            <a:r>
              <a:rPr lang="uk-UA" sz="2800" b="1" dirty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 - активна життєва </a:t>
            </a:r>
            <a:r>
              <a:rPr lang="uk-UA" sz="2800" b="1" dirty="0" smtClean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позиція;</a:t>
            </a:r>
            <a:br>
              <a:rPr lang="uk-UA" sz="2800" b="1" dirty="0" smtClean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latin typeface="Zapf ChanceC" pitchFamily="34" charset="0"/>
                <a:cs typeface="Vani" pitchFamily="34" charset="0"/>
              </a:rPr>
              <a:t>- уміння застосувати набуті знання та навички в контексті викликів сучасності</a:t>
            </a:r>
            <a:endParaRPr lang="ru-RU" sz="2800" b="1" dirty="0">
              <a:solidFill>
                <a:srgbClr val="FFFF00"/>
              </a:solidFill>
              <a:latin typeface="Zapf ChanceC" pitchFamily="34" charset="0"/>
              <a:cs typeface="Vani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28596" y="521495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sz="2400" b="1" i="1" dirty="0">
                <a:solidFill>
                  <a:srgbClr val="6600FF"/>
                </a:solidFill>
              </a:rPr>
              <a:t>Щоб виліпити таку </a:t>
            </a:r>
            <a:r>
              <a:rPr lang="uk-UA" sz="2800" b="1" i="1" dirty="0" smtClean="0">
                <a:solidFill>
                  <a:srgbClr val="6600FF"/>
                </a:solidFill>
              </a:rPr>
              <a:t>Людину</a:t>
            </a:r>
            <a:r>
              <a:rPr lang="uk-UA" sz="2400" b="1" i="1" dirty="0">
                <a:solidFill>
                  <a:srgbClr val="6600FF"/>
                </a:solidFill>
              </a:rPr>
              <a:t>, уроки будую так, щоб кожен учень відчув себе творцем...</a:t>
            </a:r>
            <a:endParaRPr lang="ru-RU" sz="2400" b="1" i="1" dirty="0">
              <a:solidFill>
                <a:srgbClr val="66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87" y="1268768"/>
            <a:ext cx="3096345" cy="28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1512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539751" y="1142984"/>
            <a:ext cx="8604250" cy="7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kern="10" dirty="0" err="1" smtClean="0"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Завдання</a:t>
            </a:r>
            <a:r>
              <a:rPr lang="ru-RU" sz="3600" kern="10" dirty="0" smtClean="0"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: </a:t>
            </a:r>
            <a:endParaRPr lang="ru-RU" sz="3600" kern="10" dirty="0">
              <a:ln w="571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flipH="1">
            <a:off x="214284" y="1785926"/>
            <a:ext cx="8554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uk-UA" sz="2800" b="1" dirty="0" smtClean="0">
                <a:ln w="57150">
                  <a:noFill/>
                </a:ln>
                <a:effectLst/>
              </a:rPr>
              <a:t>впровадження найоптимальніших методів і прийомів, прогресивних інтерактивних технологій навчання;</a:t>
            </a:r>
          </a:p>
          <a:p>
            <a:pPr eaLnBrk="1" hangingPunct="1"/>
            <a:r>
              <a:rPr lang="uk-UA" sz="2800" b="1" dirty="0" smtClean="0">
                <a:ln w="57150">
                  <a:noFill/>
                </a:ln>
                <a:effectLst/>
              </a:rPr>
              <a:t>удосконалення засобів і форм процесу навчання відповідно до сучасних вимог;</a:t>
            </a:r>
          </a:p>
          <a:p>
            <a:pPr eaLnBrk="1" hangingPunct="1"/>
            <a:r>
              <a:rPr lang="uk-UA" sz="2800" b="1" dirty="0" smtClean="0">
                <a:ln w="57150">
                  <a:noFill/>
                </a:ln>
                <a:effectLst/>
              </a:rPr>
              <a:t>інтенсифікація та індивідуалізація навчання;</a:t>
            </a:r>
          </a:p>
          <a:p>
            <a:pPr eaLnBrk="1" hangingPunct="1"/>
            <a:r>
              <a:rPr lang="uk-UA" sz="2800" b="1" dirty="0" smtClean="0">
                <a:ln w="57150">
                  <a:noFill/>
                </a:ln>
                <a:effectLst/>
              </a:rPr>
              <a:t>розкриття творчих можливостей дитини;</a:t>
            </a:r>
          </a:p>
          <a:p>
            <a:pPr eaLnBrk="1" hangingPunct="1"/>
            <a:r>
              <a:rPr lang="uk-UA" sz="2800" b="1" dirty="0" smtClean="0">
                <a:ln w="57150">
                  <a:noFill/>
                </a:ln>
                <a:effectLst/>
              </a:rPr>
              <a:t>формування ключових </a:t>
            </a:r>
            <a:r>
              <a:rPr lang="uk-UA" sz="2800" b="1" dirty="0" err="1" smtClean="0">
                <a:ln w="57150">
                  <a:noFill/>
                </a:ln>
                <a:effectLst/>
              </a:rPr>
              <a:t>компетентностей</a:t>
            </a:r>
            <a:r>
              <a:rPr lang="uk-UA" sz="2800" b="1" dirty="0" smtClean="0">
                <a:ln w="57150">
                  <a:noFill/>
                </a:ln>
                <a:effectLst/>
              </a:rPr>
              <a:t>;</a:t>
            </a:r>
          </a:p>
          <a:p>
            <a:pPr eaLnBrk="1" hangingPunct="1"/>
            <a:r>
              <a:rPr lang="uk-UA" sz="2800" b="1" dirty="0" smtClean="0">
                <a:ln w="57150">
                  <a:noFill/>
                </a:ln>
                <a:effectLst/>
              </a:rPr>
              <a:t>проекція на майбутнє.</a:t>
            </a:r>
            <a:endParaRPr lang="ru-RU" sz="2800" b="1" dirty="0" smtClean="0">
              <a:ln w="57150">
                <a:noFill/>
              </a:ln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fon02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457200" y="2124302"/>
            <a:ext cx="8229600" cy="58461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cs typeface="Aharoni" pitchFamily="2" charset="-79"/>
              </a:rPr>
              <a:t>АКТУАЛЬНІСТЬ ДОСВІДУ</a:t>
            </a:r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cs typeface="Arial"/>
              </a:rPr>
              <a:t>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2910" y="3286124"/>
            <a:ext cx="8229600" cy="32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реалізація 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проблемно-пошукової дослідницької роботи;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формування творчої особистості;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підвищення мотивації навчання;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розвиток життєвих компетентностей, самостійного свідомого мислення для досягнення успіху.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3758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n15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3600" b="1" i="1" dirty="0" smtClean="0">
                <a:ln w="1905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Якими б ми хотіли бачити своїх учнів у дорослому житті?</a:t>
            </a:r>
            <a:r>
              <a:rPr lang="uk-UA" sz="3600" b="1" dirty="0" smtClean="0">
                <a:ln w="1905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</a:t>
            </a:r>
            <a:endParaRPr lang="ru-RU" sz="3600" b="1" dirty="0" smtClean="0">
              <a:ln w="19050">
                <a:solidFill>
                  <a:schemeClr val="accent1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b="1" i="1" dirty="0" smtClean="0">
                <a:ln w="28575">
                  <a:solidFill>
                    <a:srgbClr val="8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компетентними у своїй галузі;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dirty="0" smtClean="0">
                <a:ln w="28575">
                  <a:solidFill>
                    <a:srgbClr val="8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відкритими до інформації, що постійно змінюється;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dirty="0" smtClean="0">
                <a:ln w="28575">
                  <a:solidFill>
                    <a:srgbClr val="8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готовими вчитися все життя;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dirty="0" smtClean="0">
                <a:ln w="28575">
                  <a:solidFill>
                    <a:srgbClr val="8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готовими вчитися на помилках;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dirty="0" smtClean="0">
                <a:ln w="28575">
                  <a:solidFill>
                    <a:srgbClr val="8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інтелектуально незалежними;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dirty="0" smtClean="0">
                <a:ln w="28575">
                  <a:solidFill>
                    <a:srgbClr val="8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відповідальними;</a:t>
            </a:r>
          </a:p>
          <a:p>
            <a:pPr eaLnBrk="1" hangingPunct="1">
              <a:lnSpc>
                <a:spcPct val="90000"/>
              </a:lnSpc>
            </a:pPr>
            <a:r>
              <a:rPr lang="uk-UA" b="1" i="1" dirty="0" smtClean="0">
                <a:ln w="28575">
                  <a:solidFill>
                    <a:srgbClr val="800000"/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критично мислячими.</a:t>
            </a:r>
            <a:endParaRPr lang="ru-RU" b="1" i="1" dirty="0" smtClean="0">
              <a:ln w="28575">
                <a:solidFill>
                  <a:srgbClr val="800000"/>
                </a:solidFill>
              </a:ln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71736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643043" y="1285860"/>
            <a:ext cx="550072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Активна позиція учнів у навчанні </a:t>
            </a:r>
            <a:endParaRPr lang="uk-UA" sz="28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6" name="Загнутий кут 5"/>
          <p:cNvSpPr/>
          <p:nvPr/>
        </p:nvSpPr>
        <p:spPr>
          <a:xfrm>
            <a:off x="500034" y="2357430"/>
            <a:ext cx="1714512" cy="3714776"/>
          </a:xfrm>
          <a:prstGeom prst="foldedCorne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Century" pitchFamily="18" charset="0"/>
              </a:rPr>
              <a:t>Віра 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  <a:latin typeface="Century" pitchFamily="18" charset="0"/>
              </a:rPr>
              <a:t>в себе</a:t>
            </a:r>
            <a:endParaRPr lang="uk-UA" sz="36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1429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Умови для успіху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8" name="Рисунок 22" descr="прмпм рто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0312">
            <a:off x="7704142" y="1096971"/>
            <a:ext cx="13112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Рисунок 16" descr="аиаиаиа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5" y="5607160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48" y="335506"/>
            <a:ext cx="8305800" cy="4286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i="1" dirty="0" smtClean="0"/>
              <a:t>Стимулювання творчої пізнавальної діяльності учнів</a:t>
            </a:r>
            <a:endParaRPr lang="ru-RU" sz="2800" b="1" i="1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3571868" y="3000372"/>
            <a:ext cx="2143140" cy="1643074"/>
          </a:xfrm>
          <a:prstGeom prst="star7">
            <a:avLst>
              <a:gd name="adj" fmla="val 35907"/>
              <a:gd name="hf" fmla="val 102572"/>
              <a:gd name="vf" fmla="val 1052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Овальная выноска 7"/>
          <p:cNvGrpSpPr>
            <a:grpSpLocks/>
          </p:cNvGrpSpPr>
          <p:nvPr/>
        </p:nvGrpSpPr>
        <p:grpSpPr bwMode="auto">
          <a:xfrm>
            <a:off x="1547817" y="4664075"/>
            <a:ext cx="2566987" cy="1809750"/>
            <a:chOff x="1140" y="2938"/>
            <a:chExt cx="1452" cy="1140"/>
          </a:xfrm>
        </p:grpSpPr>
        <p:pic>
          <p:nvPicPr>
            <p:cNvPr id="9222" name="Овальная выноска 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2938"/>
              <a:ext cx="1452" cy="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386" y="3544"/>
              <a:ext cx="828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altLang="en-US" sz="1600" b="1" i="1">
                  <a:solidFill>
                    <a:srgbClr val="1E1C11"/>
                  </a:solidFill>
                  <a:latin typeface="Constantia" pitchFamily="18" charset="0"/>
                </a:rPr>
                <a:t>створення ситуацій новизни</a:t>
              </a:r>
              <a:endParaRPr lang="ru-RU" altLang="en-US" sz="1600" b="1" i="1">
                <a:solidFill>
                  <a:srgbClr val="1E1C11"/>
                </a:solidFill>
                <a:latin typeface="Constantia" pitchFamily="18" charset="0"/>
              </a:endParaRPr>
            </a:p>
          </p:txBody>
        </p:sp>
      </p:grpSp>
      <p:sp>
        <p:nvSpPr>
          <p:cNvPr id="9" name="Овальная выноска 8"/>
          <p:cNvSpPr/>
          <p:nvPr/>
        </p:nvSpPr>
        <p:spPr>
          <a:xfrm rot="19887379">
            <a:off x="549052" y="2111210"/>
            <a:ext cx="2963497" cy="898400"/>
          </a:xfrm>
          <a:prstGeom prst="wedgeEllipseCallout">
            <a:avLst>
              <a:gd name="adj1" fmla="val 38803"/>
              <a:gd name="adj2" fmla="val 15765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>
                <a:solidFill>
                  <a:srgbClr val="1E1C11"/>
                </a:solidFill>
                <a:latin typeface="Constantia" pitchFamily="18" charset="0"/>
              </a:rPr>
              <a:t>стимулювання  обов’язку і відповідальності  </a:t>
            </a:r>
            <a:endParaRPr lang="ru-RU" altLang="en-US" sz="1600" b="1" i="1">
              <a:solidFill>
                <a:srgbClr val="1E1C11"/>
              </a:solidFill>
              <a:latin typeface="Constantia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19613351">
            <a:off x="308415" y="3738122"/>
            <a:ext cx="2214578" cy="1002966"/>
          </a:xfrm>
          <a:prstGeom prst="wedgeEllipseCallout">
            <a:avLst>
              <a:gd name="adj1" fmla="val 78154"/>
              <a:gd name="adj2" fmla="val 1218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>
                <a:solidFill>
                  <a:srgbClr val="1E1C11"/>
                </a:solidFill>
                <a:latin typeface="Constantia" pitchFamily="18" charset="0"/>
              </a:rPr>
              <a:t>зв’язок  з життєвим досвідом учнів</a:t>
            </a:r>
            <a:endParaRPr lang="ru-RU" altLang="en-US" sz="1600" b="1" i="1">
              <a:solidFill>
                <a:srgbClr val="1E1C11"/>
              </a:solidFill>
              <a:latin typeface="Constantia" pitchFamily="18" charset="0"/>
            </a:endParaRPr>
          </a:p>
        </p:txBody>
      </p:sp>
      <p:grpSp>
        <p:nvGrpSpPr>
          <p:cNvPr id="4" name="Овальная выноска 11"/>
          <p:cNvGrpSpPr>
            <a:grpSpLocks/>
          </p:cNvGrpSpPr>
          <p:nvPr/>
        </p:nvGrpSpPr>
        <p:grpSpPr bwMode="auto">
          <a:xfrm>
            <a:off x="3276602" y="836613"/>
            <a:ext cx="2913063" cy="2519362"/>
            <a:chOff x="2043" y="783"/>
            <a:chExt cx="1359" cy="1037"/>
          </a:xfrm>
        </p:grpSpPr>
        <p:pic>
          <p:nvPicPr>
            <p:cNvPr id="9231" name="Овальная выноска 11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783"/>
              <a:ext cx="1359" cy="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293" y="912"/>
              <a:ext cx="8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altLang="en-US" sz="1600" b="1" i="1">
                  <a:solidFill>
                    <a:srgbClr val="1E1C11"/>
                  </a:solidFill>
                  <a:latin typeface="Constantia" pitchFamily="18" charset="0"/>
                </a:rPr>
                <a:t>Стимулювання творчої пізнавальної діяльності</a:t>
              </a:r>
              <a:endParaRPr lang="ru-RU" altLang="en-US" sz="1600" b="1" i="1">
                <a:solidFill>
                  <a:srgbClr val="1E1C11"/>
                </a:solidFill>
                <a:latin typeface="Constantia" pitchFamily="18" charset="0"/>
              </a:endParaRPr>
            </a:p>
          </p:txBody>
        </p:sp>
      </p:grpSp>
      <p:sp>
        <p:nvSpPr>
          <p:cNvPr id="13" name="Овальная выноска 12"/>
          <p:cNvSpPr/>
          <p:nvPr/>
        </p:nvSpPr>
        <p:spPr>
          <a:xfrm rot="401895">
            <a:off x="5754254" y="5396195"/>
            <a:ext cx="1928826" cy="785818"/>
          </a:xfrm>
          <a:prstGeom prst="wedgeEllipseCallout">
            <a:avLst>
              <a:gd name="adj1" fmla="val -90836"/>
              <a:gd name="adj2" fmla="val -12848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bg2">
                    <a:lumMod val="10000"/>
                  </a:schemeClr>
                </a:solidFill>
              </a:rPr>
              <a:t>створення ситуацій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bg2">
                    <a:lumMod val="10000"/>
                  </a:schemeClr>
                </a:solidFill>
              </a:rPr>
              <a:t> інтересу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rot="1915034">
            <a:off x="6852910" y="3696667"/>
            <a:ext cx="2285984" cy="673033"/>
          </a:xfrm>
          <a:prstGeom prst="wedgeEllipseCallout">
            <a:avLst>
              <a:gd name="adj1" fmla="val -73020"/>
              <a:gd name="adj2" fmla="val 16639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>
                <a:solidFill>
                  <a:srgbClr val="1E1C11"/>
                </a:solidFill>
                <a:latin typeface="Constantia" pitchFamily="18" charset="0"/>
              </a:rPr>
              <a:t>участь у пізнавальних іграх</a:t>
            </a:r>
            <a:endParaRPr lang="ru-RU" altLang="en-US" sz="1600" b="1" i="1">
              <a:solidFill>
                <a:srgbClr val="1E1C11"/>
              </a:solidFill>
              <a:latin typeface="Constantia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 rot="1286881">
            <a:off x="6029867" y="1947867"/>
            <a:ext cx="2334456" cy="826962"/>
          </a:xfrm>
          <a:prstGeom prst="wedgeEllipseCallout">
            <a:avLst>
              <a:gd name="adj1" fmla="val -48161"/>
              <a:gd name="adj2" fmla="val 15851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bg2">
                    <a:lumMod val="10000"/>
                  </a:schemeClr>
                </a:solidFill>
              </a:rPr>
              <a:t>забезпечення успіху в навчанні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43" name="Рисунок 15" descr="впавпа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157796"/>
            <a:ext cx="14287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Рисунок 17" descr="птпт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3547">
            <a:off x="7985125" y="5484813"/>
            <a:ext cx="92868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Рисунок 21" descr="ава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4" y="906245"/>
            <a:ext cx="1401096" cy="12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882</Words>
  <Application>Microsoft Office PowerPoint</Application>
  <PresentationFormat>Екран (4:3)</PresentationFormat>
  <Paragraphs>222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слайдів</vt:lpstr>
      </vt:variant>
      <vt:variant>
        <vt:i4>27</vt:i4>
      </vt:variant>
    </vt:vector>
  </HeadingPairs>
  <TitlesOfParts>
    <vt:vector size="31" baseType="lpstr">
      <vt:lpstr>Валка</vt:lpstr>
      <vt:lpstr>Тема Office</vt:lpstr>
      <vt:lpstr>1_Тема Office</vt:lpstr>
      <vt:lpstr>2_Тема Office</vt:lpstr>
      <vt:lpstr>    У  своїй педагогічній діяльності реалізовую науково-методичну проблему:  “Розвиток критичного мислення на уроках  української мови і літератури в умовах компетентнісного навчання.”  </vt:lpstr>
      <vt:lpstr>Презентація PowerPoint</vt:lpstr>
      <vt:lpstr>Презентація PowerPoint</vt:lpstr>
      <vt:lpstr>Завжди ставлю перед собою мету – “Який він, мій учень?” Складаю уявний портрет-символ:    - творча активність;  - глибокі та міцні знання;  - критичне мислення;  - високий інтелект;  - чисті помисли;  - активна життєва позиція; - уміння застосувати набуті знання та навички в контексті викликів сучасності</vt:lpstr>
      <vt:lpstr>Презентація PowerPoint</vt:lpstr>
      <vt:lpstr>Презентація PowerPoint</vt:lpstr>
      <vt:lpstr>Якими б ми хотіли бачити своїх учнів у дорослому житті? </vt:lpstr>
      <vt:lpstr>Презентація PowerPoint</vt:lpstr>
      <vt:lpstr>Стимулювання творчої пізнавальної діяльності учнів</vt:lpstr>
      <vt:lpstr>Презентація PowerPoint</vt:lpstr>
      <vt:lpstr>У своїй роботі звертаюся як до традиційних форм роботи, так і до технології інтерактивного навчання: “Крісло автора”, “Створення ментальних карт”, “Коло ВенНа”, “Шість капелюхів”, інтерв`ю, дискусія. “Мікрофон”, “Незакінчене речення”, “Займи позицію”,  “Світлофор”…</vt:lpstr>
      <vt:lpstr>Провідним завданням вчителя є проведення якісного, ефективного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Управлiння освiти Харкiвськоi мiськоi ради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всех</dc:creator>
  <cp:lastModifiedBy>RePack by Diakov</cp:lastModifiedBy>
  <cp:revision>150</cp:revision>
  <dcterms:created xsi:type="dcterms:W3CDTF">2010-11-15T10:07:18Z</dcterms:created>
  <dcterms:modified xsi:type="dcterms:W3CDTF">2020-11-06T22:25:50Z</dcterms:modified>
</cp:coreProperties>
</file>