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6"/>
  </p:handoutMasterIdLst>
  <p:sldIdLst>
    <p:sldId id="257" r:id="rId5"/>
    <p:sldId id="276" r:id="rId6"/>
    <p:sldId id="259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033"/>
    <a:srgbClr val="9BE2FF"/>
    <a:srgbClr val="7FC73F"/>
    <a:srgbClr val="9B979C"/>
    <a:srgbClr val="527561"/>
    <a:srgbClr val="D2E5AA"/>
    <a:srgbClr val="ABE8FD"/>
    <a:srgbClr val="D4F4FF"/>
    <a:srgbClr val="C9F0FF"/>
    <a:srgbClr val="A4E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microsoft.com/office/2007/relationships/hdphoto" Target="../media/hdphoto3.wdp"/><Relationship Id="rId26" Type="http://schemas.openxmlformats.org/officeDocument/2006/relationships/image" Target="../media/image61.png"/><Relationship Id="rId3" Type="http://schemas.openxmlformats.org/officeDocument/2006/relationships/image" Target="../media/image10.png"/><Relationship Id="rId21" Type="http://schemas.microsoft.com/office/2007/relationships/hdphoto" Target="../media/hdphoto7.wdp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2" Type="http://schemas.openxmlformats.org/officeDocument/2006/relationships/image" Target="../media/image9.png"/><Relationship Id="rId16" Type="http://schemas.openxmlformats.org/officeDocument/2006/relationships/image" Target="../media/image5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5.png"/><Relationship Id="rId24" Type="http://schemas.openxmlformats.org/officeDocument/2006/relationships/image" Target="../media/image56.jpe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23" Type="http://schemas.microsoft.com/office/2007/relationships/hdphoto" Target="../media/hdphoto4.wdp"/><Relationship Id="rId10" Type="http://schemas.openxmlformats.org/officeDocument/2006/relationships/image" Target="../media/image44.png"/><Relationship Id="rId19" Type="http://schemas.openxmlformats.org/officeDocument/2006/relationships/image" Target="../media/image54.jpe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5.pn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17" Type="http://schemas.openxmlformats.org/officeDocument/2006/relationships/image" Target="../media/image50.png"/><Relationship Id="rId2" Type="http://schemas.openxmlformats.org/officeDocument/2006/relationships/audio" Target="../media/audio2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5.png"/><Relationship Id="rId18" Type="http://schemas.openxmlformats.org/officeDocument/2006/relationships/image" Target="../media/image51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17" Type="http://schemas.microsoft.com/office/2007/relationships/hdphoto" Target="../media/hdphoto2.wdp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Relationship Id="rId22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5.png"/><Relationship Id="rId18" Type="http://schemas.openxmlformats.org/officeDocument/2006/relationships/image" Target="../media/image51.png"/><Relationship Id="rId3" Type="http://schemas.openxmlformats.org/officeDocument/2006/relationships/audio" Target="../media/audio1.wav"/><Relationship Id="rId21" Type="http://schemas.openxmlformats.org/officeDocument/2006/relationships/image" Target="../media/image54.jpeg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17" Type="http://schemas.microsoft.com/office/2007/relationships/hdphoto" Target="../media/hdphoto2.wdp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47.png"/><Relationship Id="rId23" Type="http://schemas.openxmlformats.org/officeDocument/2006/relationships/image" Target="../media/image56.jpeg"/><Relationship Id="rId10" Type="http://schemas.openxmlformats.org/officeDocument/2006/relationships/image" Target="../media/image43.png"/><Relationship Id="rId19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Relationship Id="rId22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5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audio" Target="../media/audio1.wav"/><Relationship Id="rId21" Type="http://schemas.openxmlformats.org/officeDocument/2006/relationships/image" Target="../media/image54.jpeg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17" Type="http://schemas.microsoft.com/office/2007/relationships/hdphoto" Target="../media/hdphoto2.wdp"/><Relationship Id="rId25" Type="http://schemas.openxmlformats.org/officeDocument/2006/relationships/image" Target="../media/image56.jpeg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20" Type="http://schemas.microsoft.com/office/2007/relationships/hdphoto" Target="../media/hdphoto3.wdp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openxmlformats.org/officeDocument/2006/relationships/image" Target="../media/image47.png"/><Relationship Id="rId23" Type="http://schemas.openxmlformats.org/officeDocument/2006/relationships/image" Target="../media/image58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3.png"/><Relationship Id="rId31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openxmlformats.org/officeDocument/2006/relationships/image" Target="../media/image41.png"/><Relationship Id="rId14" Type="http://schemas.openxmlformats.org/officeDocument/2006/relationships/image" Target="../media/image46.jpg"/><Relationship Id="rId22" Type="http://schemas.openxmlformats.org/officeDocument/2006/relationships/image" Target="../media/image57.jpeg"/><Relationship Id="rId27" Type="http://schemas.openxmlformats.org/officeDocument/2006/relationships/image" Target="../media/image60.png"/><Relationship Id="rId30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44" y="74481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295" y="1554947"/>
            <a:ext cx="952727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Читаємо речення</a:t>
            </a:r>
          </a:p>
          <a:p>
            <a:pPr algn="ctr"/>
            <a:r>
              <a:rPr lang="uk-UA" sz="7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(онлайн)</a:t>
            </a:r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05736"/>
            <a:ext cx="64607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9B727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Підготувала Бикова І.А.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834" y="1134152"/>
            <a:ext cx="6205816" cy="13388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Пригадай і повтори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009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002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2207" y="526536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21317" y="178483"/>
            <a:ext cx="410061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9B727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О.Катричем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1429154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97813" y="6265983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087283" y="531813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220181" y="5375666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47622"/>
          <a:stretch/>
        </p:blipFill>
        <p:spPr>
          <a:xfrm>
            <a:off x="2895254" y="4124100"/>
            <a:ext cx="1527996" cy="270287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217099" y="6261400"/>
            <a:ext cx="1383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Катруся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01723" y="5300355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3" y="5254123"/>
            <a:ext cx="1220162" cy="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/>
          <a:stretch/>
        </p:blipFill>
        <p:spPr>
          <a:xfrm>
            <a:off x="4568268" y="4095258"/>
            <a:ext cx="1544107" cy="26564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770995" y="6268836"/>
            <a:ext cx="1130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Олеся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62997" y="530892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4" descr="ÐÐ°ÑÑÐ¸Ð½ÐºÐ¸ Ð¿Ð¾ Ð·Ð°Ð¿ÑÐ¾ÑÑ ÐºÐ°ÑÑÐ¸Ð½ÐºÐ° Ð¾ÑÐ»Ð¸Ðº ÑÐ³ÑÐ°ÑÐºÐ° Ð¿Ð½Ð³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28" y="5271807"/>
            <a:ext cx="989053" cy="9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41" l="0" r="99371">
                        <a14:foregroundMark x1="69811" y1="9863" x2="69811" y2="9863"/>
                        <a14:foregroundMark x1="92767" y1="20117" x2="92767" y2="20117"/>
                        <a14:foregroundMark x1="80398" y1="22754" x2="80398" y2="22754"/>
                        <a14:foregroundMark x1="66352" y1="26563" x2="66352" y2="26563"/>
                        <a14:foregroundMark x1="74004" y1="32617" x2="74004" y2="32617"/>
                        <a14:foregroundMark x1="76415" y1="42383" x2="76415" y2="42383"/>
                        <a14:foregroundMark x1="82600" y1="47070" x2="82600" y2="47070"/>
                        <a14:foregroundMark x1="82809" y1="53711" x2="82809" y2="53711"/>
                        <a14:foregroundMark x1="78302" y1="54004" x2="78302" y2="54004"/>
                        <a14:foregroundMark x1="65933" y1="45313" x2="65933" y2="45313"/>
                        <a14:foregroundMark x1="68239" y1="53906" x2="68239" y2="53906"/>
                        <a14:foregroundMark x1="79665" y1="51563" x2="79665" y2="51563"/>
                        <a14:foregroundMark x1="80084" y1="62109" x2="80084" y2="62109"/>
                        <a14:foregroundMark x1="85954" y1="73633" x2="85954" y2="73633"/>
                        <a14:foregroundMark x1="71174" y1="74414" x2="71174" y2="74414"/>
                        <a14:foregroundMark x1="71174" y1="79883" x2="71174" y2="79883"/>
                        <a14:foregroundMark x1="88365" y1="80566" x2="88365" y2="80566"/>
                        <a14:foregroundMark x1="89518" y1="86523" x2="89518" y2="86523"/>
                        <a14:foregroundMark x1="86478" y1="81934" x2="86478" y2="81934"/>
                        <a14:foregroundMark x1="86792" y1="79590" x2="86792" y2="79590"/>
                        <a14:foregroundMark x1="70545" y1="85547" x2="70545" y2="85547"/>
                        <a14:foregroundMark x1="64570" y1="43848" x2="64570" y2="43848"/>
                        <a14:foregroundMark x1="66352" y1="53223" x2="66352" y2="53223"/>
                        <a14:foregroundMark x1="73899" y1="54590" x2="73899" y2="54590"/>
                        <a14:foregroundMark x1="78302" y1="59277" x2="78302" y2="59277"/>
                        <a14:foregroundMark x1="83962" y1="65430" x2="83962" y2="65430"/>
                        <a14:foregroundMark x1="79979" y1="49121" x2="79979" y2="49121"/>
                        <a14:foregroundMark x1="84906" y1="66016" x2="84906" y2="66016"/>
                        <a14:foregroundMark x1="91300" y1="89844" x2="91300" y2="89844"/>
                        <a14:foregroundMark x1="70755" y1="89258" x2="70755" y2="89258"/>
                        <a14:foregroundMark x1="71174" y1="80957" x2="71174" y2="80957"/>
                        <a14:foregroundMark x1="68029" y1="80371" x2="68029" y2="80371"/>
                        <a14:foregroundMark x1="72327" y1="85938" x2="72327" y2="85938"/>
                        <a14:foregroundMark x1="81027" y1="64844" x2="81027" y2="64844"/>
                        <a14:foregroundMark x1="81447" y1="52930" x2="81447" y2="52930"/>
                        <a14:foregroundMark x1="78721" y1="45801" x2="78721" y2="45801"/>
                        <a14:foregroundMark x1="80294" y1="54004" x2="80294" y2="54004"/>
                        <a14:foregroundMark x1="68449" y1="44824" x2="68449" y2="44824"/>
                        <a14:foregroundMark x1="69811" y1="57129" x2="69811" y2="57129"/>
                        <a14:foregroundMark x1="71279" y1="59277" x2="71279" y2="59277"/>
                        <a14:foregroundMark x1="70860" y1="64258" x2="70860" y2="64258"/>
                        <a14:foregroundMark x1="70860" y1="66992" x2="70860" y2="66992"/>
                        <a14:foregroundMark x1="64046" y1="58008" x2="64046" y2="58008"/>
                        <a14:foregroundMark x1="65304" y1="60938" x2="65304" y2="60938"/>
                        <a14:foregroundMark x1="66247" y1="63184" x2="66247" y2="63184"/>
                        <a14:foregroundMark x1="69706" y1="60449" x2="69706" y2="60449"/>
                        <a14:foregroundMark x1="86792" y1="78027" x2="86792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5" r="48998" b="6528"/>
          <a:stretch/>
        </p:blipFill>
        <p:spPr>
          <a:xfrm>
            <a:off x="6180071" y="4099472"/>
            <a:ext cx="1381882" cy="264030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072055" y="6271333"/>
            <a:ext cx="13220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Тамара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600672" y="530007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35" y="5352127"/>
            <a:ext cx="812375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255"/>
          <a:stretch/>
        </p:blipFill>
        <p:spPr>
          <a:xfrm>
            <a:off x="7629649" y="4095258"/>
            <a:ext cx="1110697" cy="2656410"/>
          </a:xfrm>
          <a:prstGeom prst="rect">
            <a:avLst/>
          </a:prstGeom>
        </p:spPr>
      </p:pic>
      <p:sp>
        <p:nvSpPr>
          <p:cNvPr id="42" name="Овал 41"/>
          <p:cNvSpPr/>
          <p:nvPr/>
        </p:nvSpPr>
        <p:spPr>
          <a:xfrm>
            <a:off x="8150738" y="5199630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550649" y="6262242"/>
            <a:ext cx="14735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Максим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68" b="74338" l="76261" r="83375">
                        <a14:foregroundMark x1="79859" y1="62941" x2="79859" y2="62941"/>
                        <a14:foregroundMark x1="79735" y1="62500" x2="79735" y2="62500"/>
                        <a14:foregroundMark x1="81307" y1="70809" x2="81307" y2="70809"/>
                        <a14:foregroundMark x1="81596" y1="71838" x2="81596" y2="71838"/>
                        <a14:foregroundMark x1="81679" y1="72794" x2="81679" y2="72794"/>
                        <a14:foregroundMark x1="79694" y1="71250" x2="79694" y2="71250"/>
                        <a14:foregroundMark x1="78950" y1="71765" x2="78950" y2="7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41" t="50333" r="16388" b="24188"/>
          <a:stretch/>
        </p:blipFill>
        <p:spPr>
          <a:xfrm>
            <a:off x="8991313" y="3975522"/>
            <a:ext cx="1410652" cy="274293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9135980" y="6233202"/>
            <a:ext cx="156258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Світлана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9580921" y="5252913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6471" b="49853" l="79777" r="8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06" t="26277" r="13578" b="50137"/>
          <a:stretch/>
        </p:blipFill>
        <p:spPr>
          <a:xfrm>
            <a:off x="10603289" y="3975522"/>
            <a:ext cx="1287828" cy="2544242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835102" y="6164502"/>
            <a:ext cx="13220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Наталя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1067286" y="5177830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" b="5853"/>
          <a:stretch/>
        </p:blipFill>
        <p:spPr bwMode="auto">
          <a:xfrm>
            <a:off x="8194859" y="5217739"/>
            <a:ext cx="810606" cy="7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81" y="5279597"/>
            <a:ext cx="1002003" cy="986386"/>
          </a:xfrm>
          <a:prstGeom prst="rect">
            <a:avLst/>
          </a:prstGeom>
        </p:spPr>
      </p:pic>
      <p:pic>
        <p:nvPicPr>
          <p:cNvPr id="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667" l="7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985" y="5279597"/>
            <a:ext cx="1217538" cy="7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Управляющая кнопка: далее 50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83644" y="2626856"/>
            <a:ext cx="6893705" cy="1535569"/>
          </a:xfrm>
        </p:spPr>
        <p:txBody>
          <a:bodyPr/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Молодець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!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310041" y="4632136"/>
            <a:ext cx="5040910" cy="2059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Шаблон презентації запропонований корпорацією 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Microsoft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44" y="74481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20" y="3856548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21718" y="839318"/>
            <a:ext cx="9989501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371600" indent="-1371600">
              <a:buAutoNum type="arabicPeriod"/>
            </a:pPr>
            <a:r>
              <a:rPr lang="uk-U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Прочитай речення з малюнком.</a:t>
            </a:r>
          </a:p>
          <a:p>
            <a:pPr marL="1371600" indent="-1371600">
              <a:buAutoNum type="arabicPeriod"/>
            </a:pPr>
            <a:r>
              <a:rPr lang="uk-UA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Обери відповідний напис серед двох варіантів.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03" y="4997330"/>
            <a:ext cx="1099789" cy="11019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8636743">
            <a:off x="6790554" y="4936641"/>
            <a:ext cx="2258183" cy="13223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172388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9B979C"/>
                  </a:solidFill>
                  <a:prstDash val="solid"/>
                </a:ln>
                <a:solidFill>
                  <a:srgbClr val="527561"/>
                </a:solidFill>
                <a:effectLst/>
              </a:rPr>
              <a:t>старт</a:t>
            </a:r>
            <a:endParaRPr lang="ru-RU" sz="5400" b="1" cap="none" spc="0" dirty="0">
              <a:ln w="22225">
                <a:solidFill>
                  <a:srgbClr val="9B979C"/>
                </a:solidFill>
                <a:prstDash val="solid"/>
              </a:ln>
              <a:solidFill>
                <a:srgbClr val="527561"/>
              </a:solidFill>
              <a:effectLst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302549" y="5157978"/>
            <a:ext cx="864496" cy="78064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035739" y="2285212"/>
            <a:ext cx="2739632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котики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14941" y="1169788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коники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3540093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247103" y="6174544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7834" y="1090295"/>
            <a:ext cx="5996266" cy="1426542"/>
            <a:chOff x="137834" y="1090295"/>
            <a:chExt cx="5996266" cy="142654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37834" y="1134152"/>
              <a:ext cx="5996266" cy="13388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endParaRPr lang="uk-UA" sz="11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endParaRPr>
            </a:p>
            <a:p>
              <a:r>
                <a:rPr lang="uk-UA" sz="5400" b="1" cap="none" spc="0" noProof="1" smtClean="0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5BA92F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</a:rPr>
                <a:t>У Мартусі                . </a:t>
              </a:r>
            </a:p>
            <a:p>
              <a:endParaRPr lang="uk-UA" sz="16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pic>
          <p:nvPicPr>
            <p:cNvPr id="1026" name="Picture 2" descr="https://funpick.ru/wp-content/uploads/2017/10/Nyashnye-2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093" y="1090295"/>
              <a:ext cx="1344209" cy="1426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Овал 19"/>
          <p:cNvSpPr/>
          <p:nvPr/>
        </p:nvSpPr>
        <p:spPr>
          <a:xfrm>
            <a:off x="4006601" y="5095530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27" y="5139387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21317" y="178483"/>
            <a:ext cx="410061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9B727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 О.Катричем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834" y="1134152"/>
            <a:ext cx="5996266" cy="13388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У Микити                . 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14941" y="1184410"/>
            <a:ext cx="2659433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коники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64442" y="2221712"/>
            <a:ext cx="2760430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котики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6774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433074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126831" y="5197871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66" y="1197218"/>
            <a:ext cx="1201826" cy="11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2612" y="1229750"/>
            <a:ext cx="1201826" cy="11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4248554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466498" y="6216555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823019" y="5254123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921039" y="5312539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834" y="1134152"/>
            <a:ext cx="5167591" cy="13388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У Катрусі            . 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93319" y="2008494"/>
            <a:ext cx="2659433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кактус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79031" y="864667"/>
            <a:ext cx="2688008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какао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009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3426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2207" y="526536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1648229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94723" y="6216555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344458" y="531813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439256" y="5375666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47622"/>
          <a:stretch/>
        </p:blipFill>
        <p:spPr>
          <a:xfrm>
            <a:off x="3095279" y="4124100"/>
            <a:ext cx="1527996" cy="270287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283774" y="6228448"/>
            <a:ext cx="1383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Катруся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925573" y="5300355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08" y="5254123"/>
            <a:ext cx="1220162" cy="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36" y="1157424"/>
            <a:ext cx="1533132" cy="12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Управляющая кнопка: далее 32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834" y="1134152"/>
            <a:ext cx="5996266" cy="13388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  У Олесі            . 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78625" y="2123097"/>
            <a:ext cx="2659433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слоник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64338" y="988818"/>
            <a:ext cx="2688008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ослик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009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3426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2207" y="526536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1429154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56623" y="6216555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087283" y="531813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220181" y="5375666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47622"/>
          <a:stretch/>
        </p:blipFill>
        <p:spPr>
          <a:xfrm>
            <a:off x="2895254" y="4124100"/>
            <a:ext cx="1527996" cy="270287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217099" y="6228448"/>
            <a:ext cx="1383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Катруся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01723" y="5300355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3" y="5254123"/>
            <a:ext cx="1220162" cy="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ºÐ°ÑÑÐ¸Ð½ÐºÐ° Ð¾ÑÐ»Ð¸Ðº ÑÐ³ÑÐ°ÑÐºÐ° Ð¿Ð½Ð³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33" y="1044322"/>
            <a:ext cx="1515350" cy="15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/>
          <a:stretch/>
        </p:blipFill>
        <p:spPr>
          <a:xfrm>
            <a:off x="4568268" y="4095258"/>
            <a:ext cx="1544107" cy="26564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770995" y="6235884"/>
            <a:ext cx="1130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Олеся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62997" y="530892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4" descr="ÐÐ°ÑÑÐ¸Ð½ÐºÐ¸ Ð¿Ð¾ Ð·Ð°Ð¿ÑÐ¾ÑÑ ÐºÐ°ÑÑÐ¸Ð½ÐºÐ° Ð¾ÑÐ»Ð¸Ðº ÑÐ³ÑÐ°ÑÐºÐ° Ð¿Ð½Ð³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44" y="5271807"/>
            <a:ext cx="989053" cy="9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834" y="1134152"/>
            <a:ext cx="5996266" cy="13388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  У Тамари            . 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92913" y="2116257"/>
            <a:ext cx="2659433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курка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92913" y="991277"/>
            <a:ext cx="2688008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куртка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009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3426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2207" y="526536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1429154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56623" y="6216555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087283" y="531813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220181" y="5375666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47622"/>
          <a:stretch/>
        </p:blipFill>
        <p:spPr>
          <a:xfrm>
            <a:off x="2895254" y="4124100"/>
            <a:ext cx="1527996" cy="270287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217099" y="6228448"/>
            <a:ext cx="1383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Катруся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01723" y="5300355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3" y="5254123"/>
            <a:ext cx="1220162" cy="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/>
          <a:stretch/>
        </p:blipFill>
        <p:spPr>
          <a:xfrm>
            <a:off x="4568268" y="4095258"/>
            <a:ext cx="1544107" cy="26564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770995" y="6235884"/>
            <a:ext cx="1130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Олеся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62997" y="530892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4" descr="ÐÐ°ÑÑÐ¸Ð½ÐºÐ¸ Ð¿Ð¾ Ð·Ð°Ð¿ÑÐ¾ÑÑ ÐºÐ°ÑÑÐ¸Ð½ÐºÐ° Ð¾ÑÐ»Ð¸Ðº ÑÐ³ÑÐ°ÑÐºÐ° Ð¿Ð½Ð³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28" y="5271807"/>
            <a:ext cx="989053" cy="9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98" y="1217849"/>
            <a:ext cx="1223959" cy="122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4141" l="0" r="99371">
                        <a14:foregroundMark x1="69811" y1="9863" x2="69811" y2="9863"/>
                        <a14:foregroundMark x1="92767" y1="20117" x2="92767" y2="20117"/>
                        <a14:foregroundMark x1="80398" y1="22754" x2="80398" y2="22754"/>
                        <a14:foregroundMark x1="66352" y1="26563" x2="66352" y2="26563"/>
                        <a14:foregroundMark x1="74004" y1="32617" x2="74004" y2="32617"/>
                        <a14:foregroundMark x1="76415" y1="42383" x2="76415" y2="42383"/>
                        <a14:foregroundMark x1="82600" y1="47070" x2="82600" y2="47070"/>
                        <a14:foregroundMark x1="82809" y1="53711" x2="82809" y2="53711"/>
                        <a14:foregroundMark x1="78302" y1="54004" x2="78302" y2="54004"/>
                        <a14:foregroundMark x1="65933" y1="45313" x2="65933" y2="45313"/>
                        <a14:foregroundMark x1="68239" y1="53906" x2="68239" y2="53906"/>
                        <a14:foregroundMark x1="79665" y1="51563" x2="79665" y2="51563"/>
                        <a14:foregroundMark x1="80084" y1="62109" x2="80084" y2="62109"/>
                        <a14:foregroundMark x1="85954" y1="73633" x2="85954" y2="73633"/>
                        <a14:foregroundMark x1="71174" y1="74414" x2="71174" y2="74414"/>
                        <a14:foregroundMark x1="71174" y1="79883" x2="71174" y2="79883"/>
                        <a14:foregroundMark x1="88365" y1="80566" x2="88365" y2="80566"/>
                        <a14:foregroundMark x1="89518" y1="86523" x2="89518" y2="86523"/>
                        <a14:foregroundMark x1="86478" y1="81934" x2="86478" y2="81934"/>
                        <a14:foregroundMark x1="86792" y1="79590" x2="86792" y2="79590"/>
                        <a14:foregroundMark x1="70545" y1="85547" x2="70545" y2="85547"/>
                        <a14:foregroundMark x1="64570" y1="43848" x2="64570" y2="43848"/>
                        <a14:foregroundMark x1="66352" y1="53223" x2="66352" y2="53223"/>
                        <a14:foregroundMark x1="73899" y1="54590" x2="73899" y2="54590"/>
                        <a14:foregroundMark x1="78302" y1="59277" x2="78302" y2="59277"/>
                        <a14:foregroundMark x1="83962" y1="65430" x2="83962" y2="65430"/>
                        <a14:foregroundMark x1="79979" y1="49121" x2="79979" y2="49121"/>
                        <a14:foregroundMark x1="84906" y1="66016" x2="84906" y2="66016"/>
                        <a14:foregroundMark x1="91300" y1="89844" x2="91300" y2="89844"/>
                        <a14:foregroundMark x1="70755" y1="89258" x2="70755" y2="89258"/>
                        <a14:foregroundMark x1="71174" y1="80957" x2="71174" y2="80957"/>
                        <a14:foregroundMark x1="68029" y1="80371" x2="68029" y2="80371"/>
                        <a14:foregroundMark x1="72327" y1="85938" x2="72327" y2="85938"/>
                        <a14:foregroundMark x1="81027" y1="64844" x2="81027" y2="64844"/>
                        <a14:foregroundMark x1="81447" y1="52930" x2="81447" y2="52930"/>
                        <a14:foregroundMark x1="78721" y1="45801" x2="78721" y2="45801"/>
                        <a14:foregroundMark x1="80294" y1="54004" x2="80294" y2="54004"/>
                        <a14:foregroundMark x1="68449" y1="44824" x2="68449" y2="44824"/>
                        <a14:foregroundMark x1="69811" y1="57129" x2="69811" y2="57129"/>
                        <a14:foregroundMark x1="71279" y1="59277" x2="71279" y2="59277"/>
                        <a14:foregroundMark x1="70860" y1="64258" x2="70860" y2="64258"/>
                        <a14:foregroundMark x1="70860" y1="66992" x2="70860" y2="66992"/>
                        <a14:foregroundMark x1="64046" y1="58008" x2="64046" y2="58008"/>
                        <a14:foregroundMark x1="65304" y1="60938" x2="65304" y2="60938"/>
                        <a14:foregroundMark x1="66247" y1="63184" x2="66247" y2="63184"/>
                        <a14:foregroundMark x1="69706" y1="60449" x2="69706" y2="60449"/>
                        <a14:foregroundMark x1="86792" y1="78027" x2="86792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5" r="48998" b="6528"/>
          <a:stretch/>
        </p:blipFill>
        <p:spPr>
          <a:xfrm>
            <a:off x="6180071" y="4099472"/>
            <a:ext cx="1381882" cy="264030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180071" y="6290581"/>
            <a:ext cx="13220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Тамара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600672" y="530007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08" y="5339209"/>
            <a:ext cx="812375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Управляющая кнопка: далее 40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834" y="1134152"/>
            <a:ext cx="5996266" cy="13388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  У </a:t>
            </a:r>
            <a:r>
              <a:rPr lang="uk-UA" sz="5400" b="1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Максима</a:t>
            </a:r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           . 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70990" y="890686"/>
            <a:ext cx="2659433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куртка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70990" y="2021522"/>
            <a:ext cx="2688008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курка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009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3249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2207" y="526536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1429154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85198" y="6254655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087283" y="531813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220181" y="5375666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47622"/>
          <a:stretch/>
        </p:blipFill>
        <p:spPr>
          <a:xfrm>
            <a:off x="2895254" y="4124100"/>
            <a:ext cx="1527996" cy="270287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188524" y="6266548"/>
            <a:ext cx="1383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Катруся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01723" y="5300355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3" y="5254123"/>
            <a:ext cx="1220162" cy="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/>
          <a:stretch/>
        </p:blipFill>
        <p:spPr>
          <a:xfrm>
            <a:off x="4568268" y="4095258"/>
            <a:ext cx="1544107" cy="26564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761470" y="6283509"/>
            <a:ext cx="1130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Олеся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62997" y="530892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4" descr="ÐÐ°ÑÑÐ¸Ð½ÐºÐ¸ Ð¿Ð¾ Ð·Ð°Ð¿ÑÐ¾ÑÑ ÐºÐ°ÑÑÐ¸Ð½ÐºÐ° Ð¾ÑÐ»Ð¸Ðº ÑÐ³ÑÐ°ÑÐºÐ° Ð¿Ð½Ð³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28" y="5271807"/>
            <a:ext cx="989053" cy="9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4141" l="0" r="99371">
                        <a14:foregroundMark x1="69811" y1="9863" x2="69811" y2="9863"/>
                        <a14:foregroundMark x1="92767" y1="20117" x2="92767" y2="20117"/>
                        <a14:foregroundMark x1="80398" y1="22754" x2="80398" y2="22754"/>
                        <a14:foregroundMark x1="66352" y1="26563" x2="66352" y2="26563"/>
                        <a14:foregroundMark x1="74004" y1="32617" x2="74004" y2="32617"/>
                        <a14:foregroundMark x1="76415" y1="42383" x2="76415" y2="42383"/>
                        <a14:foregroundMark x1="82600" y1="47070" x2="82600" y2="47070"/>
                        <a14:foregroundMark x1="82809" y1="53711" x2="82809" y2="53711"/>
                        <a14:foregroundMark x1="78302" y1="54004" x2="78302" y2="54004"/>
                        <a14:foregroundMark x1="65933" y1="45313" x2="65933" y2="45313"/>
                        <a14:foregroundMark x1="68239" y1="53906" x2="68239" y2="53906"/>
                        <a14:foregroundMark x1="79665" y1="51563" x2="79665" y2="51563"/>
                        <a14:foregroundMark x1="80084" y1="62109" x2="80084" y2="62109"/>
                        <a14:foregroundMark x1="85954" y1="73633" x2="85954" y2="73633"/>
                        <a14:foregroundMark x1="71174" y1="74414" x2="71174" y2="74414"/>
                        <a14:foregroundMark x1="71174" y1="79883" x2="71174" y2="79883"/>
                        <a14:foregroundMark x1="88365" y1="80566" x2="88365" y2="80566"/>
                        <a14:foregroundMark x1="89518" y1="86523" x2="89518" y2="86523"/>
                        <a14:foregroundMark x1="86478" y1="81934" x2="86478" y2="81934"/>
                        <a14:foregroundMark x1="86792" y1="79590" x2="86792" y2="79590"/>
                        <a14:foregroundMark x1="70545" y1="85547" x2="70545" y2="85547"/>
                        <a14:foregroundMark x1="64570" y1="43848" x2="64570" y2="43848"/>
                        <a14:foregroundMark x1="66352" y1="53223" x2="66352" y2="53223"/>
                        <a14:foregroundMark x1="73899" y1="54590" x2="73899" y2="54590"/>
                        <a14:foregroundMark x1="78302" y1="59277" x2="78302" y2="59277"/>
                        <a14:foregroundMark x1="83962" y1="65430" x2="83962" y2="65430"/>
                        <a14:foregroundMark x1="79979" y1="49121" x2="79979" y2="49121"/>
                        <a14:foregroundMark x1="84906" y1="66016" x2="84906" y2="66016"/>
                        <a14:foregroundMark x1="91300" y1="89844" x2="91300" y2="89844"/>
                        <a14:foregroundMark x1="70755" y1="89258" x2="70755" y2="89258"/>
                        <a14:foregroundMark x1="71174" y1="80957" x2="71174" y2="80957"/>
                        <a14:foregroundMark x1="68029" y1="80371" x2="68029" y2="80371"/>
                        <a14:foregroundMark x1="72327" y1="85938" x2="72327" y2="85938"/>
                        <a14:foregroundMark x1="81027" y1="64844" x2="81027" y2="64844"/>
                        <a14:foregroundMark x1="81447" y1="52930" x2="81447" y2="52930"/>
                        <a14:foregroundMark x1="78721" y1="45801" x2="78721" y2="45801"/>
                        <a14:foregroundMark x1="80294" y1="54004" x2="80294" y2="54004"/>
                        <a14:foregroundMark x1="68449" y1="44824" x2="68449" y2="44824"/>
                        <a14:foregroundMark x1="69811" y1="57129" x2="69811" y2="57129"/>
                        <a14:foregroundMark x1="71279" y1="59277" x2="71279" y2="59277"/>
                        <a14:foregroundMark x1="70860" y1="64258" x2="70860" y2="64258"/>
                        <a14:foregroundMark x1="70860" y1="66992" x2="70860" y2="66992"/>
                        <a14:foregroundMark x1="64046" y1="58008" x2="64046" y2="58008"/>
                        <a14:foregroundMark x1="65304" y1="60938" x2="65304" y2="60938"/>
                        <a14:foregroundMark x1="66247" y1="63184" x2="66247" y2="63184"/>
                        <a14:foregroundMark x1="69706" y1="60449" x2="69706" y2="60449"/>
                        <a14:foregroundMark x1="86792" y1="78027" x2="86792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5" r="48998" b="6528"/>
          <a:stretch/>
        </p:blipFill>
        <p:spPr>
          <a:xfrm>
            <a:off x="6180071" y="4099472"/>
            <a:ext cx="1381882" cy="264030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084821" y="6290581"/>
            <a:ext cx="13220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Тамара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600672" y="530007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35" y="5352127"/>
            <a:ext cx="812375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255"/>
          <a:stretch/>
        </p:blipFill>
        <p:spPr>
          <a:xfrm>
            <a:off x="7629649" y="4095258"/>
            <a:ext cx="1110697" cy="2656410"/>
          </a:xfrm>
          <a:prstGeom prst="rect">
            <a:avLst/>
          </a:prstGeom>
        </p:spPr>
      </p:pic>
      <p:sp>
        <p:nvSpPr>
          <p:cNvPr id="42" name="Овал 41"/>
          <p:cNvSpPr/>
          <p:nvPr/>
        </p:nvSpPr>
        <p:spPr>
          <a:xfrm>
            <a:off x="8150738" y="5199630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599628" y="6278483"/>
            <a:ext cx="14735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Максим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" b="5853"/>
          <a:stretch/>
        </p:blipFill>
        <p:spPr bwMode="auto">
          <a:xfrm>
            <a:off x="4242486" y="1125559"/>
            <a:ext cx="1368368" cy="132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" b="5853"/>
          <a:stretch/>
        </p:blipFill>
        <p:spPr bwMode="auto">
          <a:xfrm>
            <a:off x="8194859" y="5217739"/>
            <a:ext cx="810606" cy="7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Управляющая кнопка: далее 44">
            <a:hlinkClick r:id="" action="ppaction://hlinkshowjump?jump=nextslide" highlightClick="1"/>
          </p:cNvPr>
          <p:cNvSpPr/>
          <p:nvPr/>
        </p:nvSpPr>
        <p:spPr>
          <a:xfrm>
            <a:off x="10049562" y="1591448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0684" y="1084035"/>
            <a:ext cx="5996266" cy="216982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endParaRPr lang="uk-UA" sz="11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  <a:p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А             і               </a:t>
            </a:r>
          </a:p>
          <a:p>
            <a:r>
              <a:rPr lang="uk-UA" sz="5400" b="1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У Світлани і Наталі</a:t>
            </a:r>
            <a:r>
              <a:rPr lang="uk-UA" sz="54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BA92F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. </a:t>
            </a:r>
          </a:p>
          <a:p>
            <a:endParaRPr lang="uk-UA" sz="1600" b="1" cap="none" spc="0" noProof="1" smtClean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BA92F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33097" y="1303612"/>
            <a:ext cx="5055808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кокос і ананас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33097" y="2456275"/>
            <a:ext cx="4998204" cy="69976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н</a:t>
            </a: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амисто і коралі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072" r="86999" b="74350"/>
          <a:stretch/>
        </p:blipFill>
        <p:spPr>
          <a:xfrm>
            <a:off x="200930" y="3758386"/>
            <a:ext cx="1301551" cy="287918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002" y="6216555"/>
            <a:ext cx="15746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Мартуся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32207" y="526536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s://funpick.ru/wp-content/uploads/2017/10/Nyashnye-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8" y="5254123"/>
            <a:ext cx="757571" cy="8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706" b="73529" l="8189" r="32796">
                        <a14:foregroundMark x1="12531" y1="55074" x2="12531" y2="55074"/>
                        <a14:foregroundMark x1="14061" y1="53750" x2="14061" y2="53750"/>
                        <a14:foregroundMark x1="12738" y1="61471" x2="12738" y2="61471"/>
                        <a14:foregroundMark x1="12448" y1="63235" x2="12448" y2="63235"/>
                        <a14:foregroundMark x1="28495" y1="55368" x2="28495" y2="55368"/>
                        <a14:foregroundMark x1="29404" y1="56103" x2="29404" y2="56103"/>
                        <a14:foregroundMark x1="27502" y1="55735" x2="27502" y2="55735"/>
                        <a14:foregroundMark x1="28619" y1="62059" x2="28619" y2="62059"/>
                        <a14:foregroundMark x1="28371" y1="65221" x2="28371" y2="65221"/>
                        <a14:foregroundMark x1="26964" y1="68456" x2="26964" y2="68456"/>
                        <a14:foregroundMark x1="28950" y1="69191" x2="28950" y2="69191"/>
                        <a14:foregroundMark x1="28660" y1="72500" x2="28660" y2="72500"/>
                        <a14:foregroundMark x1="26137" y1="71176" x2="26137" y2="71176"/>
                        <a14:foregroundMark x1="25186" y1="70221" x2="25186" y2="70221"/>
                        <a14:foregroundMark x1="26675" y1="65515" x2="26675" y2="65515"/>
                        <a14:foregroundMark x1="31183" y1="56691" x2="31183" y2="5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49555" r="84907" b="25362"/>
          <a:stretch/>
        </p:blipFill>
        <p:spPr>
          <a:xfrm>
            <a:off x="1429154" y="4011557"/>
            <a:ext cx="1338528" cy="27282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97813" y="6265983"/>
            <a:ext cx="13901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Микита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087283" y="5318137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2220181" y="5375666"/>
            <a:ext cx="765951" cy="820850"/>
            <a:chOff x="4921039" y="5312539"/>
            <a:chExt cx="765951" cy="820850"/>
          </a:xfrm>
        </p:grpSpPr>
        <p:pic>
          <p:nvPicPr>
            <p:cNvPr id="27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05399" y="5312539"/>
              <a:ext cx="581591" cy="55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1039" y="5572943"/>
              <a:ext cx="586911" cy="560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47622"/>
          <a:stretch/>
        </p:blipFill>
        <p:spPr>
          <a:xfrm>
            <a:off x="2895254" y="4124100"/>
            <a:ext cx="1527996" cy="270287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217099" y="6261400"/>
            <a:ext cx="13836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Катруся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01723" y="5300355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3" y="5254123"/>
            <a:ext cx="1220162" cy="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66"/>
          <a:stretch/>
        </p:blipFill>
        <p:spPr>
          <a:xfrm>
            <a:off x="4568268" y="4095258"/>
            <a:ext cx="1544107" cy="26564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770995" y="6268836"/>
            <a:ext cx="1130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Олеся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62997" y="530892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4" descr="ÐÐ°ÑÑÐ¸Ð½ÐºÐ¸ Ð¿Ð¾ Ð·Ð°Ð¿ÑÐ¾ÑÑ ÐºÐ°ÑÑÐ¸Ð½ÐºÐ° Ð¾ÑÐ»Ð¸Ðº ÑÐ³ÑÐ°ÑÐºÐ° Ð¿Ð½Ð³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28" y="5271807"/>
            <a:ext cx="989053" cy="9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4141" l="0" r="99371">
                        <a14:foregroundMark x1="69811" y1="9863" x2="69811" y2="9863"/>
                        <a14:foregroundMark x1="92767" y1="20117" x2="92767" y2="20117"/>
                        <a14:foregroundMark x1="80398" y1="22754" x2="80398" y2="22754"/>
                        <a14:foregroundMark x1="66352" y1="26563" x2="66352" y2="26563"/>
                        <a14:foregroundMark x1="74004" y1="32617" x2="74004" y2="32617"/>
                        <a14:foregroundMark x1="76415" y1="42383" x2="76415" y2="42383"/>
                        <a14:foregroundMark x1="82600" y1="47070" x2="82600" y2="47070"/>
                        <a14:foregroundMark x1="82809" y1="53711" x2="82809" y2="53711"/>
                        <a14:foregroundMark x1="78302" y1="54004" x2="78302" y2="54004"/>
                        <a14:foregroundMark x1="65933" y1="45313" x2="65933" y2="45313"/>
                        <a14:foregroundMark x1="68239" y1="53906" x2="68239" y2="53906"/>
                        <a14:foregroundMark x1="79665" y1="51563" x2="79665" y2="51563"/>
                        <a14:foregroundMark x1="80084" y1="62109" x2="80084" y2="62109"/>
                        <a14:foregroundMark x1="85954" y1="73633" x2="85954" y2="73633"/>
                        <a14:foregroundMark x1="71174" y1="74414" x2="71174" y2="74414"/>
                        <a14:foregroundMark x1="71174" y1="79883" x2="71174" y2="79883"/>
                        <a14:foregroundMark x1="88365" y1="80566" x2="88365" y2="80566"/>
                        <a14:foregroundMark x1="89518" y1="86523" x2="89518" y2="86523"/>
                        <a14:foregroundMark x1="86478" y1="81934" x2="86478" y2="81934"/>
                        <a14:foregroundMark x1="86792" y1="79590" x2="86792" y2="79590"/>
                        <a14:foregroundMark x1="70545" y1="85547" x2="70545" y2="85547"/>
                        <a14:foregroundMark x1="64570" y1="43848" x2="64570" y2="43848"/>
                        <a14:foregroundMark x1="66352" y1="53223" x2="66352" y2="53223"/>
                        <a14:foregroundMark x1="73899" y1="54590" x2="73899" y2="54590"/>
                        <a14:foregroundMark x1="78302" y1="59277" x2="78302" y2="59277"/>
                        <a14:foregroundMark x1="83962" y1="65430" x2="83962" y2="65430"/>
                        <a14:foregroundMark x1="79979" y1="49121" x2="79979" y2="49121"/>
                        <a14:foregroundMark x1="84906" y1="66016" x2="84906" y2="66016"/>
                        <a14:foregroundMark x1="91300" y1="89844" x2="91300" y2="89844"/>
                        <a14:foregroundMark x1="70755" y1="89258" x2="70755" y2="89258"/>
                        <a14:foregroundMark x1="71174" y1="80957" x2="71174" y2="80957"/>
                        <a14:foregroundMark x1="68029" y1="80371" x2="68029" y2="80371"/>
                        <a14:foregroundMark x1="72327" y1="85938" x2="72327" y2="85938"/>
                        <a14:foregroundMark x1="81027" y1="64844" x2="81027" y2="64844"/>
                        <a14:foregroundMark x1="81447" y1="52930" x2="81447" y2="52930"/>
                        <a14:foregroundMark x1="78721" y1="45801" x2="78721" y2="45801"/>
                        <a14:foregroundMark x1="80294" y1="54004" x2="80294" y2="54004"/>
                        <a14:foregroundMark x1="68449" y1="44824" x2="68449" y2="44824"/>
                        <a14:foregroundMark x1="69811" y1="57129" x2="69811" y2="57129"/>
                        <a14:foregroundMark x1="71279" y1="59277" x2="71279" y2="59277"/>
                        <a14:foregroundMark x1="70860" y1="64258" x2="70860" y2="64258"/>
                        <a14:foregroundMark x1="70860" y1="66992" x2="70860" y2="66992"/>
                        <a14:foregroundMark x1="64046" y1="58008" x2="64046" y2="58008"/>
                        <a14:foregroundMark x1="65304" y1="60938" x2="65304" y2="60938"/>
                        <a14:foregroundMark x1="66247" y1="63184" x2="66247" y2="63184"/>
                        <a14:foregroundMark x1="69706" y1="60449" x2="69706" y2="60449"/>
                        <a14:foregroundMark x1="86792" y1="78027" x2="86792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5" r="48998" b="6528"/>
          <a:stretch/>
        </p:blipFill>
        <p:spPr>
          <a:xfrm>
            <a:off x="6180071" y="4099472"/>
            <a:ext cx="1381882" cy="264030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072055" y="6271333"/>
            <a:ext cx="13220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Тамара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600672" y="5300076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35" y="5352127"/>
            <a:ext cx="812375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40">
                        <a14:foregroundMark x1="19968" y1="18240" x2="19968" y2="18240"/>
                        <a14:foregroundMark x1="26518" y1="24480" x2="26518" y2="24480"/>
                        <a14:foregroundMark x1="15176" y1="22400" x2="15176" y2="22400"/>
                        <a14:foregroundMark x1="25559" y1="9920" x2="25559" y2="9920"/>
                        <a14:foregroundMark x1="67252" y1="25760" x2="67252" y2="25760"/>
                        <a14:foregroundMark x1="77796" y1="24160" x2="77796" y2="24160"/>
                        <a14:foregroundMark x1="26518" y1="40960" x2="26518" y2="40960"/>
                        <a14:foregroundMark x1="24441" y1="36800" x2="24441" y2="36800"/>
                        <a14:foregroundMark x1="29233" y1="76480" x2="29233" y2="76480"/>
                        <a14:foregroundMark x1="34824" y1="95520" x2="34824" y2="95520"/>
                        <a14:foregroundMark x1="30990" y1="94080" x2="30990" y2="94080"/>
                        <a14:foregroundMark x1="17572" y1="94080" x2="17572" y2="94080"/>
                        <a14:foregroundMark x1="12141" y1="96960" x2="12141" y2="96960"/>
                        <a14:foregroundMark x1="10703" y1="96160" x2="10703" y2="96160"/>
                        <a14:foregroundMark x1="31310" y1="97280" x2="31310" y2="97280"/>
                        <a14:foregroundMark x1="11661" y1="95200" x2="11661" y2="95200"/>
                        <a14:foregroundMark x1="14537" y1="85440" x2="14537" y2="85440"/>
                        <a14:foregroundMark x1="16134" y1="67840" x2="16134" y2="67840"/>
                        <a14:foregroundMark x1="18690" y1="38240" x2="18690" y2="38240"/>
                        <a14:foregroundMark x1="36901" y1="96160" x2="36901" y2="96160"/>
                        <a14:foregroundMark x1="14377" y1="94720" x2="14377" y2="94720"/>
                        <a14:foregroundMark x1="35942" y1="94400" x2="35942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255"/>
          <a:stretch/>
        </p:blipFill>
        <p:spPr>
          <a:xfrm>
            <a:off x="7629649" y="4095258"/>
            <a:ext cx="1110697" cy="2656410"/>
          </a:xfrm>
          <a:prstGeom prst="rect">
            <a:avLst/>
          </a:prstGeom>
        </p:spPr>
      </p:pic>
      <p:sp>
        <p:nvSpPr>
          <p:cNvPr id="42" name="Овал 41"/>
          <p:cNvSpPr/>
          <p:nvPr/>
        </p:nvSpPr>
        <p:spPr>
          <a:xfrm>
            <a:off x="8150738" y="5199630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550649" y="6262242"/>
            <a:ext cx="14735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Максим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1" t="50333" r="16388" b="24188"/>
          <a:stretch/>
        </p:blipFill>
        <p:spPr>
          <a:xfrm>
            <a:off x="8991313" y="3975522"/>
            <a:ext cx="1410652" cy="274293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9135980" y="6233202"/>
            <a:ext cx="156258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Світлана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9580921" y="5252913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471" b="49853" l="79777" r="8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06" t="26277" r="13578" b="50137"/>
          <a:stretch/>
        </p:blipFill>
        <p:spPr>
          <a:xfrm>
            <a:off x="10603289" y="3975522"/>
            <a:ext cx="1287828" cy="2544242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0835102" y="6164502"/>
            <a:ext cx="132208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uk-UA" sz="2800" b="1" cap="none" spc="0" noProof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4180B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Наталя</a:t>
            </a:r>
            <a:endParaRPr lang="uk-UA" sz="2800" b="1" cap="none" spc="0" noProof="1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4180B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1067286" y="5177830"/>
            <a:ext cx="898849" cy="916479"/>
          </a:xfrm>
          <a:prstGeom prst="ellipse">
            <a:avLst/>
          </a:prstGeom>
          <a:solidFill>
            <a:srgbClr val="A4E97C"/>
          </a:solidFill>
          <a:ln w="38100">
            <a:solidFill>
              <a:srgbClr val="6CB82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" b="5853"/>
          <a:stretch/>
        </p:blipFill>
        <p:spPr bwMode="auto">
          <a:xfrm>
            <a:off x="8194859" y="5217739"/>
            <a:ext cx="810606" cy="7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8" y="1020776"/>
            <a:ext cx="1595158" cy="157029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81" y="5279597"/>
            <a:ext cx="1002003" cy="986386"/>
          </a:xfrm>
          <a:prstGeom prst="rect">
            <a:avLst/>
          </a:prstGeom>
        </p:spPr>
      </p:pic>
      <p:pic>
        <p:nvPicPr>
          <p:cNvPr id="5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7667" l="7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985" y="5279597"/>
            <a:ext cx="1217538" cy="7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7667" l="7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121" y="1119453"/>
            <a:ext cx="2028475" cy="12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Управляющая кнопка: далее 48">
            <a:hlinkClick r:id="" action="ppaction://hlinkshowjump?jump=nextslide" highlightClick="1"/>
          </p:cNvPr>
          <p:cNvSpPr/>
          <p:nvPr/>
        </p:nvSpPr>
        <p:spPr>
          <a:xfrm>
            <a:off x="10807511" y="211709"/>
            <a:ext cx="922050" cy="704538"/>
          </a:xfrm>
          <a:prstGeom prst="actionButtonForwardNext">
            <a:avLst/>
          </a:prstGeom>
          <a:solidFill>
            <a:srgbClr val="9BE2FF"/>
          </a:solidFill>
          <a:ln w="38100">
            <a:solidFill>
              <a:srgbClr val="76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7FC73F"/>
                </a:solidFill>
              </a:ln>
              <a:solidFill>
                <a:srgbClr val="9BE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CC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2547570a-e5f4-4946-a4c3-82580e42479e"/>
    <ds:schemaRef ds:uri="6ee78bd2-4339-4042-adc0-bcc646419980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121</Words>
  <Application>Microsoft Office PowerPoint</Application>
  <PresentationFormat>Широкоэкранный</PresentationFormat>
  <Paragraphs>78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Segoe UI</vt:lpstr>
      <vt:lpstr>Segoe UI Light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Молодець!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2019-08-14T15:19:45Z</dcterms:created>
  <dcterms:modified xsi:type="dcterms:W3CDTF">2020-10-16T10:17:39Z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